
<file path=[Content_Types].xml><?xml version="1.0" encoding="utf-8"?>
<Types xmlns="http://schemas.openxmlformats.org/package/2006/content-types">
  <Default Extension="rels" ContentType="application/vnd.openxmlformats-package.relationships+xml"/>
  <Default Extension="jpeg" ContentType="image/jpeg"/>
  <Default Extension="xlsx" ContentType="application/vnd.openxmlformats-officedocument.spreadsheetml.sheet"/>
  <Default Extension="fntdata" ContentType="application/x-fontdata"/>
  <Default Extension="wdp" ContentType="image/vnd.ms-photo"/>
  <Default Extension="png" ContentType="image/png"/>
  <Default Extension="wma" ContentType="audio/x-ms-wma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6.9.0.0-->
<p:presentation xmlns:r="http://schemas.openxmlformats.org/officeDocument/2006/relationships" xmlns:a="http://schemas.openxmlformats.org/drawingml/2006/main" xmlns:p="http://schemas.openxmlformats.org/presentationml/2006/main" embedTrueTypeFonts="1" saveSubsetFonts="1">
  <p:sldMasterIdLst>
    <p:sldMasterId id="2147483648" r:id="rId1"/>
  </p:sldMasterIdLst>
  <p:notesMasterIdLst>
    <p:notesMasterId r:id="rId2"/>
  </p:notesMasterIdLst>
  <p:sldIdLst>
    <p:sldId id="256" r:id="rId3"/>
    <p:sldId id="259" r:id="rId4"/>
    <p:sldId id="257" r:id="rId5"/>
    <p:sldId id="267" r:id="rId6"/>
    <p:sldId id="286" r:id="rId7"/>
    <p:sldId id="266" r:id="rId8"/>
    <p:sldId id="268" r:id="rId9"/>
    <p:sldId id="258" r:id="rId10"/>
    <p:sldId id="269" r:id="rId11"/>
    <p:sldId id="294" r:id="rId12"/>
    <p:sldId id="271" r:id="rId13"/>
    <p:sldId id="273" r:id="rId14"/>
    <p:sldId id="270" r:id="rId15"/>
    <p:sldId id="280" r:id="rId16"/>
    <p:sldId id="261" r:id="rId17"/>
    <p:sldId id="295" r:id="rId18"/>
    <p:sldId id="262" r:id="rId19"/>
    <p:sldId id="274" r:id="rId20"/>
    <p:sldId id="276" r:id="rId21"/>
    <p:sldId id="275" r:id="rId22"/>
    <p:sldId id="296" r:id="rId23"/>
    <p:sldId id="265" r:id="rId24"/>
    <p:sldId id="278" r:id="rId25"/>
    <p:sldId id="277" r:id="rId26"/>
    <p:sldId id="285" r:id="rId27"/>
    <p:sldId id="279" r:id="rId28"/>
    <p:sldId id="289" r:id="rId29"/>
  </p:sldIdLst>
  <p:sldSz cx="12192000" cy="6858000"/>
  <p:notesSz cx="6858000" cy="9144000"/>
  <p:embeddedFontLst>
    <p:embeddedFont>
      <p:font typeface="linea-basic-10" panose="02010600030101010101" charset="0"/>
      <p:regular r:id="rId31"/>
    </p:embeddedFont>
    <p:embeddedFont>
      <p:font typeface="方正尚酷简体" panose="02010600030101010101" charset="-122"/>
      <p:regular r:id="rId32"/>
    </p:embeddedFont>
    <p:embeddedFont>
      <p:font typeface="Campton Medium" panose="02010600030101010101" charset="0"/>
      <p:bold r:id="rId33"/>
    </p:embeddedFont>
    <p:embeddedFont>
      <p:font typeface="AgencyFB Condensed" charset="0"/>
      <p:bold r:id="rId34"/>
    </p:embeddedFont>
    <p:embeddedFont>
      <p:font typeface="Campton Light" panose="02010600030101010101" charset="0"/>
      <p:regular r:id="rId35"/>
    </p:embeddedFont>
    <p:embeddedFont>
      <p:font typeface="方正兰亭细黑_GBK" panose="02010600030101010101" charset="-122"/>
      <p:regular r:id="rId36"/>
    </p:embeddedFont>
    <p:embeddedFont>
      <p:font typeface="方正兰亭黑简体" panose="02010600030101010101" charset="-122"/>
      <p:regular r:id="rId37"/>
    </p:embeddedFont>
    <p:embeddedFont>
      <p:font typeface="Agency FB" panose="020B0503020202020204" pitchFamily="34" charset="0"/>
      <p:regular r:id="rId38"/>
      <p:bold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微软雅黑" panose="020B0503020204020204" pitchFamily="34" charset="-122"/>
      <p:regular r:id="rId46"/>
      <p:bold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1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0" d="100"/>
          <a:sy n="0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slide" Target="slides/slide25.xml" /><Relationship Id="rId28" Type="http://schemas.openxmlformats.org/officeDocument/2006/relationships/slide" Target="slides/slide26.xml" /><Relationship Id="rId29" Type="http://schemas.openxmlformats.org/officeDocument/2006/relationships/slide" Target="slides/slide27.xml" /><Relationship Id="rId3" Type="http://schemas.openxmlformats.org/officeDocument/2006/relationships/slide" Target="slides/slide1.xml" /><Relationship Id="rId30" Type="http://schemas.openxmlformats.org/officeDocument/2006/relationships/tags" Target="tags/tag1.xml" /><Relationship Id="rId31" Type="http://schemas.openxmlformats.org/officeDocument/2006/relationships/font" Target="fonts/font1.fntdata" /><Relationship Id="rId32" Type="http://schemas.openxmlformats.org/officeDocument/2006/relationships/font" Target="fonts/font2.fntdata" /><Relationship Id="rId33" Type="http://schemas.openxmlformats.org/officeDocument/2006/relationships/font" Target="fonts/font3.fntdata" /><Relationship Id="rId34" Type="http://schemas.openxmlformats.org/officeDocument/2006/relationships/font" Target="fonts/font4.fntdata" /><Relationship Id="rId35" Type="http://schemas.openxmlformats.org/officeDocument/2006/relationships/font" Target="fonts/font5.fntdata" /><Relationship Id="rId36" Type="http://schemas.openxmlformats.org/officeDocument/2006/relationships/font" Target="fonts/font6.fntdata" /><Relationship Id="rId37" Type="http://schemas.openxmlformats.org/officeDocument/2006/relationships/font" Target="fonts/font7.fntdata" /><Relationship Id="rId38" Type="http://schemas.openxmlformats.org/officeDocument/2006/relationships/font" Target="fonts/font8.fntdata" /><Relationship Id="rId39" Type="http://schemas.openxmlformats.org/officeDocument/2006/relationships/font" Target="fonts/font9.fntdata" /><Relationship Id="rId4" Type="http://schemas.openxmlformats.org/officeDocument/2006/relationships/slide" Target="slides/slide2.xml" /><Relationship Id="rId40" Type="http://schemas.openxmlformats.org/officeDocument/2006/relationships/font" Target="fonts/font10.fntdata" /><Relationship Id="rId41" Type="http://schemas.openxmlformats.org/officeDocument/2006/relationships/font" Target="fonts/font11.fntdata" /><Relationship Id="rId42" Type="http://schemas.openxmlformats.org/officeDocument/2006/relationships/font" Target="fonts/font12.fntdata" /><Relationship Id="rId43" Type="http://schemas.openxmlformats.org/officeDocument/2006/relationships/font" Target="fonts/font13.fntdata" /><Relationship Id="rId44" Type="http://schemas.openxmlformats.org/officeDocument/2006/relationships/font" Target="fonts/font14.fntdata" /><Relationship Id="rId45" Type="http://schemas.openxmlformats.org/officeDocument/2006/relationships/font" Target="fonts/font15.fntdata" /><Relationship Id="rId46" Type="http://schemas.openxmlformats.org/officeDocument/2006/relationships/font" Target="fonts/font16.fntdata" /><Relationship Id="rId47" Type="http://schemas.openxmlformats.org/officeDocument/2006/relationships/font" Target="fonts/font17.fntdata" /><Relationship Id="rId48" Type="http://schemas.openxmlformats.org/officeDocument/2006/relationships/font" Target="fonts/font18.fntdata" /><Relationship Id="rId49" Type="http://schemas.openxmlformats.org/officeDocument/2006/relationships/font" Target="fonts/font19.fntdata" /><Relationship Id="rId5" Type="http://schemas.openxmlformats.org/officeDocument/2006/relationships/slide" Target="slides/slide3.xml" /><Relationship Id="rId50" Type="http://schemas.openxmlformats.org/officeDocument/2006/relationships/font" Target="fonts/font20.fntdata" /><Relationship Id="rId51" Type="http://schemas.openxmlformats.org/officeDocument/2006/relationships/font" Target="fonts/font21.fntdata" /><Relationship Id="rId52" Type="http://schemas.openxmlformats.org/officeDocument/2006/relationships/presProps" Target="presProps.xml" /><Relationship Id="rId53" Type="http://schemas.openxmlformats.org/officeDocument/2006/relationships/viewProps" Target="viewProps.xml" /><Relationship Id="rId54" Type="http://schemas.openxmlformats.org/officeDocument/2006/relationships/theme" Target="theme/theme1.xml" /><Relationship Id="rId55" Type="http://schemas.openxmlformats.org/officeDocument/2006/relationships/tableStyles" Target="tableStyles.xml" /><Relationship Id="rId56" Type="http://schemas.microsoft.com/office/2015/10/relationships/revisionInfo" Target="revisionInfo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charts/_rels/chart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 /><Relationship Id="rId2" Type="http://schemas.microsoft.com/office/2011/relationships/chartColorStyle" Target="colors1.xml" /><Relationship Id="rId3" Type="http://schemas.microsoft.com/office/2011/relationships/chartStyle" Target="style1.xml" /></Relationships>
</file>

<file path=ppt/charts/chart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F444-45A7-94DE-3BE7EE450A72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F444-45A7-94DE-3BE7EE450A72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F444-45A7-94DE-3BE7EE450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/>
        <c:overlap val="100"/>
        <c:axId val="1442564496"/>
        <c:axId val="1442565056"/>
      </c:barChart>
      <c:catAx>
        <c:axId val="1442564496"/>
        <c:scaling>
          <c:orientation/>
        </c:scaling>
        <c:delete val="0"/>
        <c:axPos val="l"/>
        <c:numFmt formatCode="General" sourceLinked="1"/>
        <c:majorTickMark val="none"/>
        <c:minorTickMark val="none"/>
        <c:spPr>
          <a:noFill/>
          <a:ln w="9525" cap="flat" cmpd="sng" algn="ctr">
            <a:solidFill>
              <a:schemeClr val="bg2">
                <a:lumMod val="9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1400" b="0" i="0" u="none" strike="noStrike" kern="1200" baseline="0" smtId="4294967295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1442565056"/>
        <c:crosses val="autoZero"/>
        <c:auto val="0"/>
        <c:lblAlgn val="ctr"/>
        <c:lblOffset/>
        <c:noMultiLvlLbl val="0"/>
      </c:catAx>
      <c:valAx>
        <c:axId val="1442565056"/>
        <c:scaling>
          <c:orientation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1400" b="0" i="0" u="none" strike="noStrike" kern="1200" baseline="0" smtId="4294967295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1442564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p>
      <a:pPr>
        <a:defRPr sz="1400" smtId="4294967295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a="http://schemas.openxmlformats.org/drawingml/2006/main" xmlns:cs="http://schemas.microsoft.com/office/drawing/2012/chartStyle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a="http://schemas.openxmlformats.org/drawingml/2006/main" xmlns:r="http://schemas.openxmlformats.org/officeDocument/2006/relationships" xmlns:cs="http://schemas.microsoft.com/office/drawing/2012/chartStyle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A0B84-8625-4E22-8171-A69CCF6D6118}" type="datetimeFigureOut">
              <a:rPr lang="zh-CN" altLang="en-US" smtClean="0"/>
              <a:t>2017/7/30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52714-DD09-463D-91D6-5CFEC9586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54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26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66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06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318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698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35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940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55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14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476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44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8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029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461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08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736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119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46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187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47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5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3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67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074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2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2714-DD09-463D-91D6-5CFEC95864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81785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image" Target="../media/image3.png" /><Relationship Id="rId3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jpeg" /><Relationship Id="rId2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E93298B-FA0C-410D-A33F-B20DD39E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05376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50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3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590959" y="1117638"/>
            <a:ext cx="11010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9779201" y="672068"/>
            <a:ext cx="1821841" cy="251598"/>
            <a:chOff x="9570059" y="634999"/>
            <a:chExt cx="2090260" cy="288667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11372176" y="634999"/>
              <a:ext cx="288143" cy="288667"/>
              <a:chOff x="6084168" y="1274820"/>
              <a:chExt cx="432048" cy="432834"/>
            </a:xfrm>
          </p:grpSpPr>
          <p:sp>
            <p:nvSpPr>
              <p:cNvPr id="7" name="椭圆 22"/>
              <p:cNvSpPr>
                <a:spLocks noChangeArrowheads="1"/>
              </p:cNvSpPr>
              <p:nvPr/>
            </p:nvSpPr>
            <p:spPr bwMode="auto">
              <a:xfrm>
                <a:off x="6084168" y="1274820"/>
                <a:ext cx="432048" cy="43283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8" name="Freeform 59"/>
              <p:cNvSpPr>
                <a:spLocks noChangeArrowheads="1"/>
              </p:cNvSpPr>
              <p:nvPr/>
            </p:nvSpPr>
            <p:spPr bwMode="auto">
              <a:xfrm>
                <a:off x="6180302" y="1365898"/>
                <a:ext cx="239780" cy="250679"/>
              </a:xfrm>
              <a:custGeom>
                <a:gdLst>
                  <a:gd name="T0" fmla="*/ 73627430 w 581"/>
                  <a:gd name="T1" fmla="*/ 67678707 h 609"/>
                  <a:gd name="T2" fmla="*/ 61659637 w 581"/>
                  <a:gd name="T3" fmla="*/ 78678142 h 609"/>
                  <a:gd name="T4" fmla="*/ 54244957 w 581"/>
                  <a:gd name="T5" fmla="*/ 72208055 h 609"/>
                  <a:gd name="T6" fmla="*/ 57106883 w 581"/>
                  <a:gd name="T7" fmla="*/ 65867111 h 609"/>
                  <a:gd name="T8" fmla="*/ 61659637 w 581"/>
                  <a:gd name="T9" fmla="*/ 69490662 h 609"/>
                  <a:gd name="T10" fmla="*/ 71806401 w 581"/>
                  <a:gd name="T11" fmla="*/ 61338122 h 609"/>
                  <a:gd name="T12" fmla="*/ 73627430 w 581"/>
                  <a:gd name="T13" fmla="*/ 67678707 h 609"/>
                  <a:gd name="T14" fmla="*/ 61659637 w 581"/>
                  <a:gd name="T15" fmla="*/ 64055516 h 609"/>
                  <a:gd name="T16" fmla="*/ 49691843 w 581"/>
                  <a:gd name="T17" fmla="*/ 69490662 h 609"/>
                  <a:gd name="T18" fmla="*/ 51513233 w 581"/>
                  <a:gd name="T19" fmla="*/ 75054951 h 609"/>
                  <a:gd name="T20" fmla="*/ 3772261 w 581"/>
                  <a:gd name="T21" fmla="*/ 78678142 h 609"/>
                  <a:gd name="T22" fmla="*/ 0 w 581"/>
                  <a:gd name="T23" fmla="*/ 10999436 h 609"/>
                  <a:gd name="T24" fmla="*/ 10146404 w 581"/>
                  <a:gd name="T25" fmla="*/ 7246742 h 609"/>
                  <a:gd name="T26" fmla="*/ 17561444 w 581"/>
                  <a:gd name="T27" fmla="*/ 18246178 h 609"/>
                  <a:gd name="T28" fmla="*/ 24845922 w 581"/>
                  <a:gd name="T29" fmla="*/ 7246742 h 609"/>
                  <a:gd name="T30" fmla="*/ 28488341 w 581"/>
                  <a:gd name="T31" fmla="*/ 10999436 h 609"/>
                  <a:gd name="T32" fmla="*/ 43318061 w 581"/>
                  <a:gd name="T33" fmla="*/ 10999436 h 609"/>
                  <a:gd name="T34" fmla="*/ 46960119 w 581"/>
                  <a:gd name="T35" fmla="*/ 7246742 h 609"/>
                  <a:gd name="T36" fmla="*/ 54244957 w 581"/>
                  <a:gd name="T37" fmla="*/ 18246178 h 609"/>
                  <a:gd name="T38" fmla="*/ 61659637 w 581"/>
                  <a:gd name="T39" fmla="*/ 7246742 h 609"/>
                  <a:gd name="T40" fmla="*/ 71806401 w 581"/>
                  <a:gd name="T41" fmla="*/ 10999436 h 609"/>
                  <a:gd name="T42" fmla="*/ 66212751 w 581"/>
                  <a:gd name="T43" fmla="*/ 59526167 h 609"/>
                  <a:gd name="T44" fmla="*/ 10146404 w 581"/>
                  <a:gd name="T45" fmla="*/ 63149718 h 609"/>
                  <a:gd name="T46" fmla="*/ 12878128 w 581"/>
                  <a:gd name="T47" fmla="*/ 65867111 h 609"/>
                  <a:gd name="T48" fmla="*/ 39545439 w 581"/>
                  <a:gd name="T49" fmla="*/ 63149718 h 609"/>
                  <a:gd name="T50" fmla="*/ 39545439 w 581"/>
                  <a:gd name="T51" fmla="*/ 63149718 h 609"/>
                  <a:gd name="T52" fmla="*/ 39545439 w 581"/>
                  <a:gd name="T53" fmla="*/ 63149718 h 609"/>
                  <a:gd name="T54" fmla="*/ 12878128 w 581"/>
                  <a:gd name="T55" fmla="*/ 60431965 h 609"/>
                  <a:gd name="T56" fmla="*/ 58017218 w 581"/>
                  <a:gd name="T57" fmla="*/ 28339815 h 609"/>
                  <a:gd name="T58" fmla="*/ 13788823 w 581"/>
                  <a:gd name="T59" fmla="*/ 28339815 h 609"/>
                  <a:gd name="T60" fmla="*/ 13788823 w 581"/>
                  <a:gd name="T61" fmla="*/ 35715700 h 609"/>
                  <a:gd name="T62" fmla="*/ 61659637 w 581"/>
                  <a:gd name="T63" fmla="*/ 31963007 h 609"/>
                  <a:gd name="T64" fmla="*/ 58017218 w 581"/>
                  <a:gd name="T65" fmla="*/ 43868240 h 609"/>
                  <a:gd name="T66" fmla="*/ 35903020 w 581"/>
                  <a:gd name="T67" fmla="*/ 43868240 h 609"/>
                  <a:gd name="T68" fmla="*/ 13788823 w 581"/>
                  <a:gd name="T69" fmla="*/ 43868240 h 609"/>
                  <a:gd name="T70" fmla="*/ 13788823 w 581"/>
                  <a:gd name="T71" fmla="*/ 51244484 h 609"/>
                  <a:gd name="T72" fmla="*/ 35903020 w 581"/>
                  <a:gd name="T73" fmla="*/ 51244484 h 609"/>
                  <a:gd name="T74" fmla="*/ 61659637 w 581"/>
                  <a:gd name="T75" fmla="*/ 47491791 h 609"/>
                  <a:gd name="T76" fmla="*/ 54244957 w 581"/>
                  <a:gd name="T77" fmla="*/ 14622627 h 609"/>
                  <a:gd name="T78" fmla="*/ 50602538 w 581"/>
                  <a:gd name="T79" fmla="*/ 10999436 h 609"/>
                  <a:gd name="T80" fmla="*/ 54244957 w 581"/>
                  <a:gd name="T81" fmla="*/ 0 h 609"/>
                  <a:gd name="T82" fmla="*/ 58017218 w 581"/>
                  <a:gd name="T83" fmla="*/ 10999436 h 609"/>
                  <a:gd name="T84" fmla="*/ 35903020 w 581"/>
                  <a:gd name="T85" fmla="*/ 14622627 h 609"/>
                  <a:gd name="T86" fmla="*/ 32260601 w 581"/>
                  <a:gd name="T87" fmla="*/ 10999436 h 609"/>
                  <a:gd name="T88" fmla="*/ 35903020 w 581"/>
                  <a:gd name="T89" fmla="*/ 0 h 609"/>
                  <a:gd name="T90" fmla="*/ 39545439 w 581"/>
                  <a:gd name="T91" fmla="*/ 10999436 h 609"/>
                  <a:gd name="T92" fmla="*/ 17561444 w 581"/>
                  <a:gd name="T93" fmla="*/ 14622627 h 609"/>
                  <a:gd name="T94" fmla="*/ 13788823 w 581"/>
                  <a:gd name="T95" fmla="*/ 10999436 h 609"/>
                  <a:gd name="T96" fmla="*/ 17561444 w 581"/>
                  <a:gd name="T97" fmla="*/ 0 h 609"/>
                  <a:gd name="T98" fmla="*/ 21203502 w 581"/>
                  <a:gd name="T99" fmla="*/ 10999436 h 60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581" h="609">
                    <a:moveTo>
                      <a:pt x="566" y="523"/>
                    </a:moveTo>
                    <a:lnTo>
                      <a:pt x="566" y="523"/>
                    </a:lnTo>
                    <a:cubicBezTo>
                      <a:pt x="495" y="594"/>
                      <a:pt x="495" y="594"/>
                      <a:pt x="495" y="594"/>
                    </a:cubicBezTo>
                    <a:cubicBezTo>
                      <a:pt x="488" y="601"/>
                      <a:pt x="481" y="608"/>
                      <a:pt x="474" y="608"/>
                    </a:cubicBezTo>
                    <a:cubicBezTo>
                      <a:pt x="467" y="608"/>
                      <a:pt x="460" y="601"/>
                      <a:pt x="453" y="594"/>
                    </a:cubicBezTo>
                    <a:cubicBezTo>
                      <a:pt x="417" y="558"/>
                      <a:pt x="417" y="558"/>
                      <a:pt x="417" y="558"/>
                    </a:cubicBezTo>
                    <a:cubicBezTo>
                      <a:pt x="410" y="551"/>
                      <a:pt x="410" y="544"/>
                      <a:pt x="410" y="537"/>
                    </a:cubicBezTo>
                    <a:cubicBezTo>
                      <a:pt x="410" y="523"/>
                      <a:pt x="417" y="509"/>
                      <a:pt x="439" y="509"/>
                    </a:cubicBezTo>
                    <a:cubicBezTo>
                      <a:pt x="446" y="509"/>
                      <a:pt x="453" y="516"/>
                      <a:pt x="453" y="523"/>
                    </a:cubicBezTo>
                    <a:cubicBezTo>
                      <a:pt x="474" y="537"/>
                      <a:pt x="474" y="537"/>
                      <a:pt x="474" y="537"/>
                    </a:cubicBezTo>
                    <a:cubicBezTo>
                      <a:pt x="530" y="481"/>
                      <a:pt x="530" y="481"/>
                      <a:pt x="530" y="481"/>
                    </a:cubicBezTo>
                    <a:cubicBezTo>
                      <a:pt x="537" y="474"/>
                      <a:pt x="545" y="474"/>
                      <a:pt x="552" y="474"/>
                    </a:cubicBezTo>
                    <a:cubicBezTo>
                      <a:pt x="566" y="474"/>
                      <a:pt x="580" y="488"/>
                      <a:pt x="580" y="502"/>
                    </a:cubicBezTo>
                    <a:cubicBezTo>
                      <a:pt x="580" y="509"/>
                      <a:pt x="573" y="516"/>
                      <a:pt x="566" y="523"/>
                    </a:cubicBezTo>
                    <a:close/>
                    <a:moveTo>
                      <a:pt x="474" y="495"/>
                    </a:moveTo>
                    <a:lnTo>
                      <a:pt x="474" y="495"/>
                    </a:lnTo>
                    <a:cubicBezTo>
                      <a:pt x="467" y="488"/>
                      <a:pt x="453" y="481"/>
                      <a:pt x="439" y="481"/>
                    </a:cubicBezTo>
                    <a:cubicBezTo>
                      <a:pt x="403" y="481"/>
                      <a:pt x="382" y="509"/>
                      <a:pt x="382" y="537"/>
                    </a:cubicBezTo>
                    <a:cubicBezTo>
                      <a:pt x="382" y="558"/>
                      <a:pt x="389" y="573"/>
                      <a:pt x="396" y="580"/>
                    </a:cubicBezTo>
                    <a:cubicBezTo>
                      <a:pt x="424" y="608"/>
                      <a:pt x="424" y="608"/>
                      <a:pt x="424" y="608"/>
                    </a:cubicBezTo>
                    <a:cubicBezTo>
                      <a:pt x="29" y="608"/>
                      <a:pt x="29" y="608"/>
                      <a:pt x="29" y="608"/>
                    </a:cubicBezTo>
                    <a:cubicBezTo>
                      <a:pt x="15" y="608"/>
                      <a:pt x="0" y="594"/>
                      <a:pt x="0" y="5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71"/>
                      <a:pt x="15" y="56"/>
                      <a:pt x="29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8" y="120"/>
                      <a:pt x="106" y="141"/>
                      <a:pt x="135" y="141"/>
                    </a:cubicBezTo>
                    <a:cubicBezTo>
                      <a:pt x="163" y="141"/>
                      <a:pt x="191" y="120"/>
                      <a:pt x="191" y="85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219" y="56"/>
                      <a:pt x="219" y="56"/>
                      <a:pt x="219" y="56"/>
                    </a:cubicBezTo>
                    <a:cubicBezTo>
                      <a:pt x="219" y="85"/>
                      <a:pt x="219" y="85"/>
                      <a:pt x="219" y="85"/>
                    </a:cubicBezTo>
                    <a:cubicBezTo>
                      <a:pt x="219" y="120"/>
                      <a:pt x="248" y="141"/>
                      <a:pt x="276" y="141"/>
                    </a:cubicBezTo>
                    <a:cubicBezTo>
                      <a:pt x="304" y="141"/>
                      <a:pt x="333" y="120"/>
                      <a:pt x="333" y="85"/>
                    </a:cubicBezTo>
                    <a:cubicBezTo>
                      <a:pt x="333" y="56"/>
                      <a:pt x="333" y="56"/>
                      <a:pt x="333" y="56"/>
                    </a:cubicBezTo>
                    <a:cubicBezTo>
                      <a:pt x="361" y="56"/>
                      <a:pt x="361" y="56"/>
                      <a:pt x="361" y="56"/>
                    </a:cubicBezTo>
                    <a:cubicBezTo>
                      <a:pt x="361" y="85"/>
                      <a:pt x="361" y="85"/>
                      <a:pt x="361" y="85"/>
                    </a:cubicBezTo>
                    <a:cubicBezTo>
                      <a:pt x="361" y="120"/>
                      <a:pt x="389" y="141"/>
                      <a:pt x="417" y="141"/>
                    </a:cubicBezTo>
                    <a:cubicBezTo>
                      <a:pt x="446" y="141"/>
                      <a:pt x="474" y="120"/>
                      <a:pt x="474" y="85"/>
                    </a:cubicBezTo>
                    <a:cubicBezTo>
                      <a:pt x="474" y="56"/>
                      <a:pt x="474" y="56"/>
                      <a:pt x="474" y="56"/>
                    </a:cubicBezTo>
                    <a:cubicBezTo>
                      <a:pt x="523" y="56"/>
                      <a:pt x="523" y="56"/>
                      <a:pt x="523" y="56"/>
                    </a:cubicBezTo>
                    <a:cubicBezTo>
                      <a:pt x="537" y="56"/>
                      <a:pt x="552" y="71"/>
                      <a:pt x="552" y="85"/>
                    </a:cubicBezTo>
                    <a:cubicBezTo>
                      <a:pt x="552" y="445"/>
                      <a:pt x="552" y="445"/>
                      <a:pt x="552" y="445"/>
                    </a:cubicBezTo>
                    <a:cubicBezTo>
                      <a:pt x="530" y="445"/>
                      <a:pt x="516" y="452"/>
                      <a:pt x="509" y="460"/>
                    </a:cubicBezTo>
                    <a:lnTo>
                      <a:pt x="474" y="495"/>
                    </a:lnTo>
                    <a:close/>
                    <a:moveTo>
                      <a:pt x="78" y="488"/>
                    </a:moveTo>
                    <a:lnTo>
                      <a:pt x="78" y="488"/>
                    </a:lnTo>
                    <a:cubicBezTo>
                      <a:pt x="78" y="502"/>
                      <a:pt x="85" y="509"/>
                      <a:pt x="99" y="509"/>
                    </a:cubicBezTo>
                    <a:cubicBezTo>
                      <a:pt x="283" y="509"/>
                      <a:pt x="283" y="509"/>
                      <a:pt x="283" y="509"/>
                    </a:cubicBezTo>
                    <a:cubicBezTo>
                      <a:pt x="297" y="509"/>
                      <a:pt x="304" y="502"/>
                      <a:pt x="304" y="488"/>
                    </a:cubicBezTo>
                    <a:cubicBezTo>
                      <a:pt x="304" y="474"/>
                      <a:pt x="297" y="467"/>
                      <a:pt x="283" y="467"/>
                    </a:cubicBezTo>
                    <a:cubicBezTo>
                      <a:pt x="99" y="467"/>
                      <a:pt x="99" y="467"/>
                      <a:pt x="99" y="467"/>
                    </a:cubicBezTo>
                    <a:cubicBezTo>
                      <a:pt x="85" y="467"/>
                      <a:pt x="78" y="474"/>
                      <a:pt x="78" y="488"/>
                    </a:cubicBezTo>
                    <a:close/>
                    <a:moveTo>
                      <a:pt x="446" y="219"/>
                    </a:moveTo>
                    <a:lnTo>
                      <a:pt x="446" y="219"/>
                    </a:lnTo>
                    <a:cubicBezTo>
                      <a:pt x="106" y="219"/>
                      <a:pt x="106" y="219"/>
                      <a:pt x="106" y="219"/>
                    </a:cubicBezTo>
                    <a:cubicBezTo>
                      <a:pt x="92" y="219"/>
                      <a:pt x="78" y="233"/>
                      <a:pt x="78" y="247"/>
                    </a:cubicBezTo>
                    <a:cubicBezTo>
                      <a:pt x="78" y="262"/>
                      <a:pt x="92" y="276"/>
                      <a:pt x="106" y="276"/>
                    </a:cubicBezTo>
                    <a:cubicBezTo>
                      <a:pt x="446" y="276"/>
                      <a:pt x="446" y="276"/>
                      <a:pt x="446" y="276"/>
                    </a:cubicBezTo>
                    <a:cubicBezTo>
                      <a:pt x="460" y="276"/>
                      <a:pt x="474" y="262"/>
                      <a:pt x="474" y="247"/>
                    </a:cubicBezTo>
                    <a:cubicBezTo>
                      <a:pt x="474" y="233"/>
                      <a:pt x="460" y="219"/>
                      <a:pt x="446" y="219"/>
                    </a:cubicBezTo>
                    <a:close/>
                    <a:moveTo>
                      <a:pt x="446" y="339"/>
                    </a:moveTo>
                    <a:lnTo>
                      <a:pt x="446" y="339"/>
                    </a:lnTo>
                    <a:cubicBezTo>
                      <a:pt x="276" y="339"/>
                      <a:pt x="276" y="339"/>
                      <a:pt x="276" y="339"/>
                    </a:cubicBezTo>
                    <a:cubicBezTo>
                      <a:pt x="226" y="339"/>
                      <a:pt x="226" y="339"/>
                      <a:pt x="226" y="339"/>
                    </a:cubicBezTo>
                    <a:cubicBezTo>
                      <a:pt x="106" y="339"/>
                      <a:pt x="106" y="339"/>
                      <a:pt x="106" y="339"/>
                    </a:cubicBezTo>
                    <a:cubicBezTo>
                      <a:pt x="92" y="339"/>
                      <a:pt x="78" y="353"/>
                      <a:pt x="78" y="367"/>
                    </a:cubicBezTo>
                    <a:cubicBezTo>
                      <a:pt x="78" y="389"/>
                      <a:pt x="92" y="396"/>
                      <a:pt x="106" y="396"/>
                    </a:cubicBezTo>
                    <a:cubicBezTo>
                      <a:pt x="226" y="396"/>
                      <a:pt x="226" y="396"/>
                      <a:pt x="226" y="396"/>
                    </a:cubicBezTo>
                    <a:cubicBezTo>
                      <a:pt x="276" y="396"/>
                      <a:pt x="276" y="396"/>
                      <a:pt x="276" y="396"/>
                    </a:cubicBezTo>
                    <a:cubicBezTo>
                      <a:pt x="446" y="396"/>
                      <a:pt x="446" y="396"/>
                      <a:pt x="446" y="396"/>
                    </a:cubicBezTo>
                    <a:cubicBezTo>
                      <a:pt x="460" y="396"/>
                      <a:pt x="474" y="389"/>
                      <a:pt x="474" y="367"/>
                    </a:cubicBezTo>
                    <a:cubicBezTo>
                      <a:pt x="474" y="353"/>
                      <a:pt x="460" y="339"/>
                      <a:pt x="446" y="339"/>
                    </a:cubicBezTo>
                    <a:close/>
                    <a:moveTo>
                      <a:pt x="417" y="113"/>
                    </a:moveTo>
                    <a:lnTo>
                      <a:pt x="417" y="113"/>
                    </a:lnTo>
                    <a:cubicBezTo>
                      <a:pt x="403" y="113"/>
                      <a:pt x="389" y="106"/>
                      <a:pt x="389" y="85"/>
                    </a:cubicBezTo>
                    <a:cubicBezTo>
                      <a:pt x="389" y="28"/>
                      <a:pt x="389" y="28"/>
                      <a:pt x="389" y="28"/>
                    </a:cubicBezTo>
                    <a:cubicBezTo>
                      <a:pt x="389" y="14"/>
                      <a:pt x="403" y="0"/>
                      <a:pt x="417" y="0"/>
                    </a:cubicBezTo>
                    <a:cubicBezTo>
                      <a:pt x="431" y="0"/>
                      <a:pt x="446" y="14"/>
                      <a:pt x="446" y="28"/>
                    </a:cubicBezTo>
                    <a:cubicBezTo>
                      <a:pt x="446" y="85"/>
                      <a:pt x="446" y="85"/>
                      <a:pt x="446" y="85"/>
                    </a:cubicBezTo>
                    <a:cubicBezTo>
                      <a:pt x="446" y="106"/>
                      <a:pt x="431" y="113"/>
                      <a:pt x="417" y="113"/>
                    </a:cubicBezTo>
                    <a:close/>
                    <a:moveTo>
                      <a:pt x="276" y="113"/>
                    </a:moveTo>
                    <a:lnTo>
                      <a:pt x="276" y="113"/>
                    </a:lnTo>
                    <a:cubicBezTo>
                      <a:pt x="262" y="113"/>
                      <a:pt x="248" y="106"/>
                      <a:pt x="248" y="85"/>
                    </a:cubicBezTo>
                    <a:cubicBezTo>
                      <a:pt x="248" y="28"/>
                      <a:pt x="248" y="28"/>
                      <a:pt x="248" y="28"/>
                    </a:cubicBezTo>
                    <a:cubicBezTo>
                      <a:pt x="248" y="14"/>
                      <a:pt x="262" y="0"/>
                      <a:pt x="276" y="0"/>
                    </a:cubicBezTo>
                    <a:cubicBezTo>
                      <a:pt x="290" y="0"/>
                      <a:pt x="304" y="14"/>
                      <a:pt x="304" y="28"/>
                    </a:cubicBezTo>
                    <a:cubicBezTo>
                      <a:pt x="304" y="85"/>
                      <a:pt x="304" y="85"/>
                      <a:pt x="304" y="85"/>
                    </a:cubicBezTo>
                    <a:cubicBezTo>
                      <a:pt x="304" y="106"/>
                      <a:pt x="290" y="113"/>
                      <a:pt x="276" y="113"/>
                    </a:cubicBezTo>
                    <a:close/>
                    <a:moveTo>
                      <a:pt x="135" y="113"/>
                    </a:moveTo>
                    <a:lnTo>
                      <a:pt x="135" y="113"/>
                    </a:lnTo>
                    <a:cubicBezTo>
                      <a:pt x="121" y="113"/>
                      <a:pt x="106" y="106"/>
                      <a:pt x="106" y="85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06" y="14"/>
                      <a:pt x="121" y="0"/>
                      <a:pt x="135" y="0"/>
                    </a:cubicBezTo>
                    <a:cubicBezTo>
                      <a:pt x="149" y="0"/>
                      <a:pt x="163" y="14"/>
                      <a:pt x="163" y="28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3" y="106"/>
                      <a:pt x="149" y="113"/>
                      <a:pt x="135" y="1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>
              <a:off x="10472489" y="635130"/>
              <a:ext cx="288143" cy="288143"/>
              <a:chOff x="4788024" y="1275213"/>
              <a:chExt cx="432048" cy="432048"/>
            </a:xfrm>
          </p:grpSpPr>
          <p:sp>
            <p:nvSpPr>
              <p:cNvPr id="10" name="椭圆 65"/>
              <p:cNvSpPr>
                <a:spLocks noChangeArrowheads="1"/>
              </p:cNvSpPr>
              <p:nvPr/>
            </p:nvSpPr>
            <p:spPr bwMode="auto">
              <a:xfrm>
                <a:off x="4788024" y="1275213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1" name="Freeform 110"/>
              <p:cNvSpPr>
                <a:spLocks noChangeArrowheads="1"/>
              </p:cNvSpPr>
              <p:nvPr/>
            </p:nvSpPr>
            <p:spPr bwMode="auto">
              <a:xfrm>
                <a:off x="4891102" y="1366806"/>
                <a:ext cx="250679" cy="248862"/>
              </a:xfrm>
              <a:custGeom>
                <a:gdLst>
                  <a:gd name="T0" fmla="*/ 78678142 w 609"/>
                  <a:gd name="T1" fmla="*/ 71002280 h 602"/>
                  <a:gd name="T2" fmla="*/ 78678142 w 609"/>
                  <a:gd name="T3" fmla="*/ 71002280 h 602"/>
                  <a:gd name="T4" fmla="*/ 71302258 w 609"/>
                  <a:gd name="T5" fmla="*/ 78441997 h 602"/>
                  <a:gd name="T6" fmla="*/ 65867111 w 609"/>
                  <a:gd name="T7" fmla="*/ 76614673 h 602"/>
                  <a:gd name="T8" fmla="*/ 44774038 w 609"/>
                  <a:gd name="T9" fmla="*/ 54426302 h 602"/>
                  <a:gd name="T10" fmla="*/ 29245613 w 609"/>
                  <a:gd name="T11" fmla="*/ 59125033 h 602"/>
                  <a:gd name="T12" fmla="*/ 0 w 609"/>
                  <a:gd name="T13" fmla="*/ 29497307 h 602"/>
                  <a:gd name="T14" fmla="*/ 29245613 w 609"/>
                  <a:gd name="T15" fmla="*/ 0 h 602"/>
                  <a:gd name="T16" fmla="*/ 58491226 w 609"/>
                  <a:gd name="T17" fmla="*/ 29497307 h 602"/>
                  <a:gd name="T18" fmla="*/ 54867675 w 609"/>
                  <a:gd name="T19" fmla="*/ 44376380 h 602"/>
                  <a:gd name="T20" fmla="*/ 75960749 w 609"/>
                  <a:gd name="T21" fmla="*/ 65520668 h 602"/>
                  <a:gd name="T22" fmla="*/ 78678142 w 609"/>
                  <a:gd name="T23" fmla="*/ 71002280 h 602"/>
                  <a:gd name="T24" fmla="*/ 29245613 w 609"/>
                  <a:gd name="T25" fmla="*/ 7439717 h 602"/>
                  <a:gd name="T26" fmla="*/ 29245613 w 609"/>
                  <a:gd name="T27" fmla="*/ 7439717 h 602"/>
                  <a:gd name="T28" fmla="*/ 7246742 w 609"/>
                  <a:gd name="T29" fmla="*/ 29497307 h 602"/>
                  <a:gd name="T30" fmla="*/ 29245613 w 609"/>
                  <a:gd name="T31" fmla="*/ 51685677 h 602"/>
                  <a:gd name="T32" fmla="*/ 51244484 w 609"/>
                  <a:gd name="T33" fmla="*/ 29497307 h 602"/>
                  <a:gd name="T34" fmla="*/ 29245613 w 609"/>
                  <a:gd name="T35" fmla="*/ 7439717 h 602"/>
                  <a:gd name="T36" fmla="*/ 42056644 w 609"/>
                  <a:gd name="T37" fmla="*/ 33282375 h 602"/>
                  <a:gd name="T38" fmla="*/ 42056644 w 609"/>
                  <a:gd name="T39" fmla="*/ 33282375 h 602"/>
                  <a:gd name="T40" fmla="*/ 32868804 w 609"/>
                  <a:gd name="T41" fmla="*/ 33282375 h 602"/>
                  <a:gd name="T42" fmla="*/ 32868804 w 609"/>
                  <a:gd name="T43" fmla="*/ 41504973 h 602"/>
                  <a:gd name="T44" fmla="*/ 29245613 w 609"/>
                  <a:gd name="T45" fmla="*/ 45290042 h 602"/>
                  <a:gd name="T46" fmla="*/ 25622062 w 609"/>
                  <a:gd name="T47" fmla="*/ 41504973 h 602"/>
                  <a:gd name="T48" fmla="*/ 25622062 w 609"/>
                  <a:gd name="T49" fmla="*/ 33282375 h 602"/>
                  <a:gd name="T50" fmla="*/ 17340380 w 609"/>
                  <a:gd name="T51" fmla="*/ 33282375 h 602"/>
                  <a:gd name="T52" fmla="*/ 13716829 w 609"/>
                  <a:gd name="T53" fmla="*/ 29497307 h 602"/>
                  <a:gd name="T54" fmla="*/ 17340380 w 609"/>
                  <a:gd name="T55" fmla="*/ 25842658 h 602"/>
                  <a:gd name="T56" fmla="*/ 25622062 w 609"/>
                  <a:gd name="T57" fmla="*/ 25842658 h 602"/>
                  <a:gd name="T58" fmla="*/ 25622062 w 609"/>
                  <a:gd name="T59" fmla="*/ 16575978 h 602"/>
                  <a:gd name="T60" fmla="*/ 29245613 w 609"/>
                  <a:gd name="T61" fmla="*/ 12921329 h 602"/>
                  <a:gd name="T62" fmla="*/ 32868804 w 609"/>
                  <a:gd name="T63" fmla="*/ 16575978 h 602"/>
                  <a:gd name="T64" fmla="*/ 32868804 w 609"/>
                  <a:gd name="T65" fmla="*/ 25842658 h 602"/>
                  <a:gd name="T66" fmla="*/ 42056644 w 609"/>
                  <a:gd name="T67" fmla="*/ 25842658 h 602"/>
                  <a:gd name="T68" fmla="*/ 45679835 w 609"/>
                  <a:gd name="T69" fmla="*/ 29497307 h 602"/>
                  <a:gd name="T70" fmla="*/ 42056644 w 609"/>
                  <a:gd name="T71" fmla="*/ 33282375 h 60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609" h="602">
                    <a:moveTo>
                      <a:pt x="608" y="544"/>
                    </a:moveTo>
                    <a:lnTo>
                      <a:pt x="608" y="544"/>
                    </a:lnTo>
                    <a:cubicBezTo>
                      <a:pt x="608" y="573"/>
                      <a:pt x="579" y="601"/>
                      <a:pt x="551" y="601"/>
                    </a:cubicBezTo>
                    <a:cubicBezTo>
                      <a:pt x="530" y="601"/>
                      <a:pt x="516" y="594"/>
                      <a:pt x="509" y="587"/>
                    </a:cubicBezTo>
                    <a:cubicBezTo>
                      <a:pt x="346" y="417"/>
                      <a:pt x="346" y="417"/>
                      <a:pt x="346" y="417"/>
                    </a:cubicBezTo>
                    <a:cubicBezTo>
                      <a:pt x="311" y="438"/>
                      <a:pt x="269" y="453"/>
                      <a:pt x="226" y="453"/>
                    </a:cubicBezTo>
                    <a:cubicBezTo>
                      <a:pt x="106" y="453"/>
                      <a:pt x="0" y="347"/>
                      <a:pt x="0" y="226"/>
                    </a:cubicBezTo>
                    <a:cubicBezTo>
                      <a:pt x="0" y="99"/>
                      <a:pt x="106" y="0"/>
                      <a:pt x="226" y="0"/>
                    </a:cubicBezTo>
                    <a:cubicBezTo>
                      <a:pt x="353" y="0"/>
                      <a:pt x="452" y="99"/>
                      <a:pt x="452" y="226"/>
                    </a:cubicBezTo>
                    <a:cubicBezTo>
                      <a:pt x="452" y="269"/>
                      <a:pt x="445" y="304"/>
                      <a:pt x="424" y="340"/>
                    </a:cubicBezTo>
                    <a:cubicBezTo>
                      <a:pt x="587" y="502"/>
                      <a:pt x="587" y="502"/>
                      <a:pt x="587" y="502"/>
                    </a:cubicBezTo>
                    <a:cubicBezTo>
                      <a:pt x="601" y="516"/>
                      <a:pt x="608" y="530"/>
                      <a:pt x="608" y="544"/>
                    </a:cubicBezTo>
                    <a:close/>
                    <a:moveTo>
                      <a:pt x="226" y="57"/>
                    </a:moveTo>
                    <a:lnTo>
                      <a:pt x="226" y="57"/>
                    </a:lnTo>
                    <a:cubicBezTo>
                      <a:pt x="134" y="57"/>
                      <a:pt x="56" y="127"/>
                      <a:pt x="56" y="226"/>
                    </a:cubicBezTo>
                    <a:cubicBezTo>
                      <a:pt x="56" y="318"/>
                      <a:pt x="134" y="396"/>
                      <a:pt x="226" y="396"/>
                    </a:cubicBezTo>
                    <a:cubicBezTo>
                      <a:pt x="325" y="396"/>
                      <a:pt x="396" y="318"/>
                      <a:pt x="396" y="226"/>
                    </a:cubicBezTo>
                    <a:cubicBezTo>
                      <a:pt x="396" y="127"/>
                      <a:pt x="325" y="57"/>
                      <a:pt x="226" y="57"/>
                    </a:cubicBezTo>
                    <a:close/>
                    <a:moveTo>
                      <a:pt x="325" y="255"/>
                    </a:moveTo>
                    <a:lnTo>
                      <a:pt x="325" y="255"/>
                    </a:lnTo>
                    <a:cubicBezTo>
                      <a:pt x="254" y="255"/>
                      <a:pt x="254" y="255"/>
                      <a:pt x="254" y="255"/>
                    </a:cubicBezTo>
                    <a:cubicBezTo>
                      <a:pt x="254" y="318"/>
                      <a:pt x="254" y="318"/>
                      <a:pt x="254" y="318"/>
                    </a:cubicBezTo>
                    <a:cubicBezTo>
                      <a:pt x="254" y="333"/>
                      <a:pt x="247" y="347"/>
                      <a:pt x="226" y="347"/>
                    </a:cubicBezTo>
                    <a:cubicBezTo>
                      <a:pt x="212" y="347"/>
                      <a:pt x="198" y="333"/>
                      <a:pt x="198" y="318"/>
                    </a:cubicBezTo>
                    <a:cubicBezTo>
                      <a:pt x="198" y="255"/>
                      <a:pt x="198" y="255"/>
                      <a:pt x="198" y="255"/>
                    </a:cubicBezTo>
                    <a:cubicBezTo>
                      <a:pt x="134" y="255"/>
                      <a:pt x="134" y="255"/>
                      <a:pt x="134" y="255"/>
                    </a:cubicBezTo>
                    <a:cubicBezTo>
                      <a:pt x="120" y="255"/>
                      <a:pt x="106" y="241"/>
                      <a:pt x="106" y="226"/>
                    </a:cubicBezTo>
                    <a:cubicBezTo>
                      <a:pt x="106" y="205"/>
                      <a:pt x="120" y="198"/>
                      <a:pt x="134" y="198"/>
                    </a:cubicBezTo>
                    <a:cubicBezTo>
                      <a:pt x="198" y="198"/>
                      <a:pt x="198" y="198"/>
                      <a:pt x="198" y="198"/>
                    </a:cubicBezTo>
                    <a:cubicBezTo>
                      <a:pt x="198" y="127"/>
                      <a:pt x="198" y="127"/>
                      <a:pt x="198" y="127"/>
                    </a:cubicBezTo>
                    <a:cubicBezTo>
                      <a:pt x="198" y="113"/>
                      <a:pt x="212" y="99"/>
                      <a:pt x="226" y="99"/>
                    </a:cubicBezTo>
                    <a:cubicBezTo>
                      <a:pt x="247" y="99"/>
                      <a:pt x="254" y="113"/>
                      <a:pt x="254" y="127"/>
                    </a:cubicBezTo>
                    <a:cubicBezTo>
                      <a:pt x="254" y="198"/>
                      <a:pt x="254" y="198"/>
                      <a:pt x="254" y="198"/>
                    </a:cubicBezTo>
                    <a:cubicBezTo>
                      <a:pt x="325" y="198"/>
                      <a:pt x="325" y="198"/>
                      <a:pt x="325" y="198"/>
                    </a:cubicBezTo>
                    <a:cubicBezTo>
                      <a:pt x="339" y="198"/>
                      <a:pt x="353" y="205"/>
                      <a:pt x="353" y="226"/>
                    </a:cubicBezTo>
                    <a:cubicBezTo>
                      <a:pt x="353" y="241"/>
                      <a:pt x="339" y="255"/>
                      <a:pt x="325" y="2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10924389" y="634999"/>
              <a:ext cx="288666" cy="288667"/>
              <a:chOff x="5436096" y="1274820"/>
              <a:chExt cx="432833" cy="432834"/>
            </a:xfrm>
          </p:grpSpPr>
          <p:sp>
            <p:nvSpPr>
              <p:cNvPr id="13" name="椭圆 16"/>
              <p:cNvSpPr>
                <a:spLocks noChangeArrowheads="1"/>
              </p:cNvSpPr>
              <p:nvPr/>
            </p:nvSpPr>
            <p:spPr bwMode="auto">
              <a:xfrm>
                <a:off x="5436096" y="1274820"/>
                <a:ext cx="432833" cy="43283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4" name="Freeform 16"/>
              <p:cNvSpPr>
                <a:spLocks noChangeArrowheads="1"/>
              </p:cNvSpPr>
              <p:nvPr/>
            </p:nvSpPr>
            <p:spPr bwMode="auto">
              <a:xfrm>
                <a:off x="5554420" y="1377705"/>
                <a:ext cx="196183" cy="227065"/>
              </a:xfrm>
              <a:custGeom>
                <a:gdLst>
                  <a:gd name="T0" fmla="*/ 58106390 w 475"/>
                  <a:gd name="T1" fmla="*/ 71207247 h 552"/>
                  <a:gd name="T2" fmla="*/ 58106390 w 475"/>
                  <a:gd name="T3" fmla="*/ 71207247 h 552"/>
                  <a:gd name="T4" fmla="*/ 54327993 w 475"/>
                  <a:gd name="T5" fmla="*/ 71207247 h 552"/>
                  <a:gd name="T6" fmla="*/ 54327993 w 475"/>
                  <a:gd name="T7" fmla="*/ 0 h 552"/>
                  <a:gd name="T8" fmla="*/ 58106390 w 475"/>
                  <a:gd name="T9" fmla="*/ 0 h 552"/>
                  <a:gd name="T10" fmla="*/ 61754124 w 475"/>
                  <a:gd name="T11" fmla="*/ 3618618 h 552"/>
                  <a:gd name="T12" fmla="*/ 61754124 w 475"/>
                  <a:gd name="T13" fmla="*/ 67588630 h 552"/>
                  <a:gd name="T14" fmla="*/ 58106390 w 475"/>
                  <a:gd name="T15" fmla="*/ 71207247 h 552"/>
                  <a:gd name="T16" fmla="*/ 7426131 w 475"/>
                  <a:gd name="T17" fmla="*/ 67588630 h 552"/>
                  <a:gd name="T18" fmla="*/ 7426131 w 475"/>
                  <a:gd name="T19" fmla="*/ 67588630 h 552"/>
                  <a:gd name="T20" fmla="*/ 7426131 w 475"/>
                  <a:gd name="T21" fmla="*/ 63970012 h 552"/>
                  <a:gd name="T22" fmla="*/ 13809846 w 475"/>
                  <a:gd name="T23" fmla="*/ 63970012 h 552"/>
                  <a:gd name="T24" fmla="*/ 21235977 w 475"/>
                  <a:gd name="T25" fmla="*/ 56603721 h 552"/>
                  <a:gd name="T26" fmla="*/ 13809846 w 475"/>
                  <a:gd name="T27" fmla="*/ 49237429 h 552"/>
                  <a:gd name="T28" fmla="*/ 7426131 w 475"/>
                  <a:gd name="T29" fmla="*/ 49237429 h 552"/>
                  <a:gd name="T30" fmla="*/ 7426131 w 475"/>
                  <a:gd name="T31" fmla="*/ 42905028 h 552"/>
                  <a:gd name="T32" fmla="*/ 13809846 w 475"/>
                  <a:gd name="T33" fmla="*/ 42905028 h 552"/>
                  <a:gd name="T34" fmla="*/ 21235977 w 475"/>
                  <a:gd name="T35" fmla="*/ 35539095 h 552"/>
                  <a:gd name="T36" fmla="*/ 13809846 w 475"/>
                  <a:gd name="T37" fmla="*/ 28301860 h 552"/>
                  <a:gd name="T38" fmla="*/ 7426131 w 475"/>
                  <a:gd name="T39" fmla="*/ 28301860 h 552"/>
                  <a:gd name="T40" fmla="*/ 7426131 w 475"/>
                  <a:gd name="T41" fmla="*/ 21840403 h 552"/>
                  <a:gd name="T42" fmla="*/ 13809846 w 475"/>
                  <a:gd name="T43" fmla="*/ 21840403 h 552"/>
                  <a:gd name="T44" fmla="*/ 21235977 w 475"/>
                  <a:gd name="T45" fmla="*/ 14603167 h 552"/>
                  <a:gd name="T46" fmla="*/ 13809846 w 475"/>
                  <a:gd name="T47" fmla="*/ 7236876 h 552"/>
                  <a:gd name="T48" fmla="*/ 7426131 w 475"/>
                  <a:gd name="T49" fmla="*/ 7236876 h 552"/>
                  <a:gd name="T50" fmla="*/ 7426131 w 475"/>
                  <a:gd name="T51" fmla="*/ 3618618 h 552"/>
                  <a:gd name="T52" fmla="*/ 11074226 w 475"/>
                  <a:gd name="T53" fmla="*/ 0 h 552"/>
                  <a:gd name="T54" fmla="*/ 50680259 w 475"/>
                  <a:gd name="T55" fmla="*/ 0 h 552"/>
                  <a:gd name="T56" fmla="*/ 50680259 w 475"/>
                  <a:gd name="T57" fmla="*/ 71207247 h 552"/>
                  <a:gd name="T58" fmla="*/ 11074226 w 475"/>
                  <a:gd name="T59" fmla="*/ 71207247 h 552"/>
                  <a:gd name="T60" fmla="*/ 7426131 w 475"/>
                  <a:gd name="T61" fmla="*/ 67588630 h 552"/>
                  <a:gd name="T62" fmla="*/ 17588243 w 475"/>
                  <a:gd name="T63" fmla="*/ 14603167 h 552"/>
                  <a:gd name="T64" fmla="*/ 17588243 w 475"/>
                  <a:gd name="T65" fmla="*/ 14603167 h 552"/>
                  <a:gd name="T66" fmla="*/ 13809846 w 475"/>
                  <a:gd name="T67" fmla="*/ 18221785 h 552"/>
                  <a:gd name="T68" fmla="*/ 3778036 w 475"/>
                  <a:gd name="T69" fmla="*/ 18221785 h 552"/>
                  <a:gd name="T70" fmla="*/ 0 w 475"/>
                  <a:gd name="T71" fmla="*/ 14603167 h 552"/>
                  <a:gd name="T72" fmla="*/ 3778036 w 475"/>
                  <a:gd name="T73" fmla="*/ 10984909 h 552"/>
                  <a:gd name="T74" fmla="*/ 13809846 w 475"/>
                  <a:gd name="T75" fmla="*/ 10984909 h 552"/>
                  <a:gd name="T76" fmla="*/ 17588243 w 475"/>
                  <a:gd name="T77" fmla="*/ 14603167 h 552"/>
                  <a:gd name="T78" fmla="*/ 3778036 w 475"/>
                  <a:gd name="T79" fmla="*/ 31920478 h 552"/>
                  <a:gd name="T80" fmla="*/ 3778036 w 475"/>
                  <a:gd name="T81" fmla="*/ 31920478 h 552"/>
                  <a:gd name="T82" fmla="*/ 13809846 w 475"/>
                  <a:gd name="T83" fmla="*/ 31920478 h 552"/>
                  <a:gd name="T84" fmla="*/ 17588243 w 475"/>
                  <a:gd name="T85" fmla="*/ 35539095 h 552"/>
                  <a:gd name="T86" fmla="*/ 13809846 w 475"/>
                  <a:gd name="T87" fmla="*/ 39286770 h 552"/>
                  <a:gd name="T88" fmla="*/ 3778036 w 475"/>
                  <a:gd name="T89" fmla="*/ 39286770 h 552"/>
                  <a:gd name="T90" fmla="*/ 0 w 475"/>
                  <a:gd name="T91" fmla="*/ 35539095 h 552"/>
                  <a:gd name="T92" fmla="*/ 3778036 w 475"/>
                  <a:gd name="T93" fmla="*/ 31920478 h 552"/>
                  <a:gd name="T94" fmla="*/ 3778036 w 475"/>
                  <a:gd name="T95" fmla="*/ 52985462 h 552"/>
                  <a:gd name="T96" fmla="*/ 3778036 w 475"/>
                  <a:gd name="T97" fmla="*/ 52985462 h 552"/>
                  <a:gd name="T98" fmla="*/ 13809846 w 475"/>
                  <a:gd name="T99" fmla="*/ 52985462 h 552"/>
                  <a:gd name="T100" fmla="*/ 17588243 w 475"/>
                  <a:gd name="T101" fmla="*/ 56603721 h 552"/>
                  <a:gd name="T102" fmla="*/ 13809846 w 475"/>
                  <a:gd name="T103" fmla="*/ 60222338 h 552"/>
                  <a:gd name="T104" fmla="*/ 3778036 w 475"/>
                  <a:gd name="T105" fmla="*/ 60222338 h 552"/>
                  <a:gd name="T106" fmla="*/ 0 w 475"/>
                  <a:gd name="T107" fmla="*/ 56603721 h 552"/>
                  <a:gd name="T108" fmla="*/ 3778036 w 475"/>
                  <a:gd name="T109" fmla="*/ 52985462 h 55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75" h="552">
                    <a:moveTo>
                      <a:pt x="446" y="551"/>
                    </a:moveTo>
                    <a:lnTo>
                      <a:pt x="446" y="551"/>
                    </a:lnTo>
                    <a:cubicBezTo>
                      <a:pt x="417" y="551"/>
                      <a:pt x="417" y="551"/>
                      <a:pt x="417" y="551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46" y="0"/>
                      <a:pt x="446" y="0"/>
                      <a:pt x="446" y="0"/>
                    </a:cubicBezTo>
                    <a:cubicBezTo>
                      <a:pt x="460" y="0"/>
                      <a:pt x="474" y="14"/>
                      <a:pt x="474" y="28"/>
                    </a:cubicBezTo>
                    <a:cubicBezTo>
                      <a:pt x="474" y="523"/>
                      <a:pt x="474" y="523"/>
                      <a:pt x="474" y="523"/>
                    </a:cubicBezTo>
                    <a:cubicBezTo>
                      <a:pt x="474" y="537"/>
                      <a:pt x="460" y="551"/>
                      <a:pt x="446" y="551"/>
                    </a:cubicBezTo>
                    <a:close/>
                    <a:moveTo>
                      <a:pt x="57" y="523"/>
                    </a:moveTo>
                    <a:lnTo>
                      <a:pt x="57" y="523"/>
                    </a:lnTo>
                    <a:cubicBezTo>
                      <a:pt x="57" y="495"/>
                      <a:pt x="57" y="495"/>
                      <a:pt x="57" y="495"/>
                    </a:cubicBezTo>
                    <a:cubicBezTo>
                      <a:pt x="106" y="495"/>
                      <a:pt x="106" y="495"/>
                      <a:pt x="106" y="495"/>
                    </a:cubicBezTo>
                    <a:cubicBezTo>
                      <a:pt x="135" y="495"/>
                      <a:pt x="163" y="466"/>
                      <a:pt x="163" y="438"/>
                    </a:cubicBezTo>
                    <a:cubicBezTo>
                      <a:pt x="163" y="403"/>
                      <a:pt x="135" y="381"/>
                      <a:pt x="106" y="381"/>
                    </a:cubicBezTo>
                    <a:cubicBezTo>
                      <a:pt x="57" y="381"/>
                      <a:pt x="57" y="381"/>
                      <a:pt x="57" y="381"/>
                    </a:cubicBezTo>
                    <a:cubicBezTo>
                      <a:pt x="57" y="332"/>
                      <a:pt x="57" y="332"/>
                      <a:pt x="57" y="332"/>
                    </a:cubicBezTo>
                    <a:cubicBezTo>
                      <a:pt x="106" y="332"/>
                      <a:pt x="106" y="332"/>
                      <a:pt x="106" y="332"/>
                    </a:cubicBezTo>
                    <a:cubicBezTo>
                      <a:pt x="135" y="332"/>
                      <a:pt x="163" y="304"/>
                      <a:pt x="163" y="275"/>
                    </a:cubicBezTo>
                    <a:cubicBezTo>
                      <a:pt x="163" y="247"/>
                      <a:pt x="135" y="219"/>
                      <a:pt x="106" y="219"/>
                    </a:cubicBezTo>
                    <a:cubicBezTo>
                      <a:pt x="57" y="219"/>
                      <a:pt x="57" y="219"/>
                      <a:pt x="57" y="219"/>
                    </a:cubicBezTo>
                    <a:cubicBezTo>
                      <a:pt x="57" y="169"/>
                      <a:pt x="57" y="169"/>
                      <a:pt x="57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35" y="169"/>
                      <a:pt x="163" y="148"/>
                      <a:pt x="163" y="113"/>
                    </a:cubicBezTo>
                    <a:cubicBezTo>
                      <a:pt x="163" y="85"/>
                      <a:pt x="135" y="56"/>
                      <a:pt x="106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7" y="14"/>
                      <a:pt x="71" y="0"/>
                      <a:pt x="85" y="0"/>
                    </a:cubicBezTo>
                    <a:cubicBezTo>
                      <a:pt x="389" y="0"/>
                      <a:pt x="389" y="0"/>
                      <a:pt x="389" y="0"/>
                    </a:cubicBezTo>
                    <a:cubicBezTo>
                      <a:pt x="389" y="551"/>
                      <a:pt x="389" y="551"/>
                      <a:pt x="389" y="551"/>
                    </a:cubicBezTo>
                    <a:cubicBezTo>
                      <a:pt x="85" y="551"/>
                      <a:pt x="85" y="551"/>
                      <a:pt x="85" y="551"/>
                    </a:cubicBezTo>
                    <a:cubicBezTo>
                      <a:pt x="71" y="551"/>
                      <a:pt x="57" y="537"/>
                      <a:pt x="57" y="523"/>
                    </a:cubicBezTo>
                    <a:close/>
                    <a:moveTo>
                      <a:pt x="135" y="113"/>
                    </a:moveTo>
                    <a:lnTo>
                      <a:pt x="135" y="113"/>
                    </a:lnTo>
                    <a:cubicBezTo>
                      <a:pt x="135" y="134"/>
                      <a:pt x="120" y="141"/>
                      <a:pt x="106" y="141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15" y="141"/>
                      <a:pt x="0" y="134"/>
                      <a:pt x="0" y="113"/>
                    </a:cubicBezTo>
                    <a:cubicBezTo>
                      <a:pt x="0" y="99"/>
                      <a:pt x="15" y="85"/>
                      <a:pt x="29" y="85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20" y="85"/>
                      <a:pt x="135" y="99"/>
                      <a:pt x="135" y="113"/>
                    </a:cubicBezTo>
                    <a:close/>
                    <a:moveTo>
                      <a:pt x="29" y="247"/>
                    </a:moveTo>
                    <a:lnTo>
                      <a:pt x="29" y="247"/>
                    </a:lnTo>
                    <a:cubicBezTo>
                      <a:pt x="106" y="247"/>
                      <a:pt x="106" y="247"/>
                      <a:pt x="106" y="247"/>
                    </a:cubicBezTo>
                    <a:cubicBezTo>
                      <a:pt x="120" y="247"/>
                      <a:pt x="135" y="261"/>
                      <a:pt x="135" y="275"/>
                    </a:cubicBezTo>
                    <a:cubicBezTo>
                      <a:pt x="135" y="290"/>
                      <a:pt x="120" y="304"/>
                      <a:pt x="106" y="304"/>
                    </a:cubicBezTo>
                    <a:cubicBezTo>
                      <a:pt x="29" y="304"/>
                      <a:pt x="29" y="304"/>
                      <a:pt x="29" y="304"/>
                    </a:cubicBezTo>
                    <a:cubicBezTo>
                      <a:pt x="15" y="304"/>
                      <a:pt x="0" y="290"/>
                      <a:pt x="0" y="275"/>
                    </a:cubicBezTo>
                    <a:cubicBezTo>
                      <a:pt x="0" y="261"/>
                      <a:pt x="15" y="247"/>
                      <a:pt x="29" y="247"/>
                    </a:cubicBezTo>
                    <a:close/>
                    <a:moveTo>
                      <a:pt x="29" y="410"/>
                    </a:moveTo>
                    <a:lnTo>
                      <a:pt x="29" y="410"/>
                    </a:lnTo>
                    <a:cubicBezTo>
                      <a:pt x="106" y="410"/>
                      <a:pt x="106" y="410"/>
                      <a:pt x="106" y="410"/>
                    </a:cubicBezTo>
                    <a:cubicBezTo>
                      <a:pt x="120" y="410"/>
                      <a:pt x="135" y="417"/>
                      <a:pt x="135" y="438"/>
                    </a:cubicBezTo>
                    <a:cubicBezTo>
                      <a:pt x="135" y="452"/>
                      <a:pt x="120" y="466"/>
                      <a:pt x="106" y="466"/>
                    </a:cubicBezTo>
                    <a:cubicBezTo>
                      <a:pt x="29" y="466"/>
                      <a:pt x="29" y="466"/>
                      <a:pt x="29" y="466"/>
                    </a:cubicBezTo>
                    <a:cubicBezTo>
                      <a:pt x="15" y="466"/>
                      <a:pt x="0" y="452"/>
                      <a:pt x="0" y="438"/>
                    </a:cubicBezTo>
                    <a:cubicBezTo>
                      <a:pt x="0" y="417"/>
                      <a:pt x="15" y="410"/>
                      <a:pt x="29" y="4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>
              <a:off x="9570059" y="634999"/>
              <a:ext cx="288666" cy="288667"/>
              <a:chOff x="3491880" y="1274820"/>
              <a:chExt cx="432833" cy="432834"/>
            </a:xfrm>
          </p:grpSpPr>
          <p:sp>
            <p:nvSpPr>
              <p:cNvPr id="16" name="椭圆 16"/>
              <p:cNvSpPr>
                <a:spLocks noChangeArrowheads="1"/>
              </p:cNvSpPr>
              <p:nvPr/>
            </p:nvSpPr>
            <p:spPr bwMode="auto">
              <a:xfrm>
                <a:off x="3491880" y="1274820"/>
                <a:ext cx="432833" cy="43283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7" name="Freeform 75"/>
              <p:cNvSpPr>
                <a:spLocks noChangeArrowheads="1"/>
              </p:cNvSpPr>
              <p:nvPr/>
            </p:nvSpPr>
            <p:spPr bwMode="auto">
              <a:xfrm>
                <a:off x="3583864" y="1385879"/>
                <a:ext cx="248863" cy="210716"/>
              </a:xfrm>
              <a:custGeom>
                <a:gdLst>
                  <a:gd name="T0" fmla="*/ 74657633 w 602"/>
                  <a:gd name="T1" fmla="*/ 66362244 h 510"/>
                  <a:gd name="T2" fmla="*/ 74657633 w 602"/>
                  <a:gd name="T3" fmla="*/ 66362244 h 510"/>
                  <a:gd name="T4" fmla="*/ 3654665 w 602"/>
                  <a:gd name="T5" fmla="*/ 66362244 h 510"/>
                  <a:gd name="T6" fmla="*/ 0 w 602"/>
                  <a:gd name="T7" fmla="*/ 62711741 h 510"/>
                  <a:gd name="T8" fmla="*/ 0 w 602"/>
                  <a:gd name="T9" fmla="*/ 3650503 h 510"/>
                  <a:gd name="T10" fmla="*/ 3654665 w 602"/>
                  <a:gd name="T11" fmla="*/ 0 h 510"/>
                  <a:gd name="T12" fmla="*/ 7308970 w 602"/>
                  <a:gd name="T13" fmla="*/ 3650503 h 510"/>
                  <a:gd name="T14" fmla="*/ 7308970 w 602"/>
                  <a:gd name="T15" fmla="*/ 50717076 h 510"/>
                  <a:gd name="T16" fmla="*/ 7308970 w 602"/>
                  <a:gd name="T17" fmla="*/ 50717076 h 510"/>
                  <a:gd name="T18" fmla="*/ 7308970 w 602"/>
                  <a:gd name="T19" fmla="*/ 58930528 h 510"/>
                  <a:gd name="T20" fmla="*/ 74657633 w 602"/>
                  <a:gd name="T21" fmla="*/ 58930528 h 510"/>
                  <a:gd name="T22" fmla="*/ 78442719 w 602"/>
                  <a:gd name="T23" fmla="*/ 62711741 h 510"/>
                  <a:gd name="T24" fmla="*/ 74657633 w 602"/>
                  <a:gd name="T25" fmla="*/ 66362244 h 510"/>
                  <a:gd name="T26" fmla="*/ 66434636 w 602"/>
                  <a:gd name="T27" fmla="*/ 55280025 h 510"/>
                  <a:gd name="T28" fmla="*/ 66434636 w 602"/>
                  <a:gd name="T29" fmla="*/ 55280025 h 510"/>
                  <a:gd name="T30" fmla="*/ 58995246 w 602"/>
                  <a:gd name="T31" fmla="*/ 55280025 h 510"/>
                  <a:gd name="T32" fmla="*/ 55340580 w 602"/>
                  <a:gd name="T33" fmla="*/ 51629522 h 510"/>
                  <a:gd name="T34" fmla="*/ 55340580 w 602"/>
                  <a:gd name="T35" fmla="*/ 25814941 h 510"/>
                  <a:gd name="T36" fmla="*/ 58995246 w 602"/>
                  <a:gd name="T37" fmla="*/ 22164077 h 510"/>
                  <a:gd name="T38" fmla="*/ 66434636 w 602"/>
                  <a:gd name="T39" fmla="*/ 22164077 h 510"/>
                  <a:gd name="T40" fmla="*/ 70089301 w 602"/>
                  <a:gd name="T41" fmla="*/ 25814941 h 510"/>
                  <a:gd name="T42" fmla="*/ 70089301 w 602"/>
                  <a:gd name="T43" fmla="*/ 51629522 h 510"/>
                  <a:gd name="T44" fmla="*/ 66434636 w 602"/>
                  <a:gd name="T45" fmla="*/ 55280025 h 510"/>
                  <a:gd name="T46" fmla="*/ 45159830 w 602"/>
                  <a:gd name="T47" fmla="*/ 55280025 h 510"/>
                  <a:gd name="T48" fmla="*/ 45159830 w 602"/>
                  <a:gd name="T49" fmla="*/ 55280025 h 510"/>
                  <a:gd name="T50" fmla="*/ 37850860 w 602"/>
                  <a:gd name="T51" fmla="*/ 55280025 h 510"/>
                  <a:gd name="T52" fmla="*/ 34065774 w 602"/>
                  <a:gd name="T53" fmla="*/ 51629522 h 510"/>
                  <a:gd name="T54" fmla="*/ 34065774 w 602"/>
                  <a:gd name="T55" fmla="*/ 11082219 h 510"/>
                  <a:gd name="T56" fmla="*/ 37850860 w 602"/>
                  <a:gd name="T57" fmla="*/ 7431355 h 510"/>
                  <a:gd name="T58" fmla="*/ 45159830 w 602"/>
                  <a:gd name="T59" fmla="*/ 7431355 h 510"/>
                  <a:gd name="T60" fmla="*/ 48814495 w 602"/>
                  <a:gd name="T61" fmla="*/ 11082219 h 510"/>
                  <a:gd name="T62" fmla="*/ 48814495 w 602"/>
                  <a:gd name="T63" fmla="*/ 51629522 h 510"/>
                  <a:gd name="T64" fmla="*/ 45159830 w 602"/>
                  <a:gd name="T65" fmla="*/ 55280025 h 510"/>
                  <a:gd name="T66" fmla="*/ 24929472 w 602"/>
                  <a:gd name="T67" fmla="*/ 55280025 h 510"/>
                  <a:gd name="T68" fmla="*/ 24929472 w 602"/>
                  <a:gd name="T69" fmla="*/ 55280025 h 510"/>
                  <a:gd name="T70" fmla="*/ 17489720 w 602"/>
                  <a:gd name="T71" fmla="*/ 55280025 h 510"/>
                  <a:gd name="T72" fmla="*/ 13835055 w 602"/>
                  <a:gd name="T73" fmla="*/ 51629522 h 510"/>
                  <a:gd name="T74" fmla="*/ 13835055 w 602"/>
                  <a:gd name="T75" fmla="*/ 44198166 h 510"/>
                  <a:gd name="T76" fmla="*/ 17489720 w 602"/>
                  <a:gd name="T77" fmla="*/ 40547302 h 510"/>
                  <a:gd name="T78" fmla="*/ 24929472 w 602"/>
                  <a:gd name="T79" fmla="*/ 40547302 h 510"/>
                  <a:gd name="T80" fmla="*/ 28583776 w 602"/>
                  <a:gd name="T81" fmla="*/ 44198166 h 510"/>
                  <a:gd name="T82" fmla="*/ 28583776 w 602"/>
                  <a:gd name="T83" fmla="*/ 51629522 h 510"/>
                  <a:gd name="T84" fmla="*/ 24929472 w 602"/>
                  <a:gd name="T85" fmla="*/ 55280025 h 51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02" h="510">
                    <a:moveTo>
                      <a:pt x="572" y="509"/>
                    </a:moveTo>
                    <a:lnTo>
                      <a:pt x="572" y="509"/>
                    </a:lnTo>
                    <a:cubicBezTo>
                      <a:pt x="28" y="509"/>
                      <a:pt x="28" y="509"/>
                      <a:pt x="28" y="509"/>
                    </a:cubicBezTo>
                    <a:cubicBezTo>
                      <a:pt x="14" y="509"/>
                      <a:pt x="0" y="502"/>
                      <a:pt x="0" y="4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14" y="0"/>
                      <a:pt x="28" y="0"/>
                    </a:cubicBezTo>
                    <a:cubicBezTo>
                      <a:pt x="42" y="0"/>
                      <a:pt x="56" y="14"/>
                      <a:pt x="56" y="28"/>
                    </a:cubicBezTo>
                    <a:cubicBezTo>
                      <a:pt x="56" y="389"/>
                      <a:pt x="56" y="389"/>
                      <a:pt x="56" y="389"/>
                    </a:cubicBezTo>
                    <a:cubicBezTo>
                      <a:pt x="56" y="452"/>
                      <a:pt x="56" y="452"/>
                      <a:pt x="56" y="452"/>
                    </a:cubicBezTo>
                    <a:cubicBezTo>
                      <a:pt x="572" y="452"/>
                      <a:pt x="572" y="452"/>
                      <a:pt x="572" y="452"/>
                    </a:cubicBezTo>
                    <a:cubicBezTo>
                      <a:pt x="594" y="452"/>
                      <a:pt x="601" y="467"/>
                      <a:pt x="601" y="481"/>
                    </a:cubicBezTo>
                    <a:cubicBezTo>
                      <a:pt x="601" y="502"/>
                      <a:pt x="594" y="509"/>
                      <a:pt x="572" y="509"/>
                    </a:cubicBezTo>
                    <a:close/>
                    <a:moveTo>
                      <a:pt x="509" y="424"/>
                    </a:moveTo>
                    <a:lnTo>
                      <a:pt x="509" y="424"/>
                    </a:lnTo>
                    <a:cubicBezTo>
                      <a:pt x="452" y="424"/>
                      <a:pt x="452" y="424"/>
                      <a:pt x="452" y="424"/>
                    </a:cubicBezTo>
                    <a:cubicBezTo>
                      <a:pt x="438" y="424"/>
                      <a:pt x="424" y="417"/>
                      <a:pt x="424" y="396"/>
                    </a:cubicBezTo>
                    <a:cubicBezTo>
                      <a:pt x="424" y="198"/>
                      <a:pt x="424" y="198"/>
                      <a:pt x="424" y="198"/>
                    </a:cubicBezTo>
                    <a:cubicBezTo>
                      <a:pt x="424" y="184"/>
                      <a:pt x="438" y="170"/>
                      <a:pt x="452" y="170"/>
                    </a:cubicBezTo>
                    <a:cubicBezTo>
                      <a:pt x="509" y="170"/>
                      <a:pt x="509" y="170"/>
                      <a:pt x="509" y="170"/>
                    </a:cubicBezTo>
                    <a:cubicBezTo>
                      <a:pt x="523" y="170"/>
                      <a:pt x="537" y="184"/>
                      <a:pt x="537" y="198"/>
                    </a:cubicBezTo>
                    <a:cubicBezTo>
                      <a:pt x="537" y="396"/>
                      <a:pt x="537" y="396"/>
                      <a:pt x="537" y="396"/>
                    </a:cubicBezTo>
                    <a:cubicBezTo>
                      <a:pt x="537" y="417"/>
                      <a:pt x="523" y="424"/>
                      <a:pt x="509" y="424"/>
                    </a:cubicBezTo>
                    <a:close/>
                    <a:moveTo>
                      <a:pt x="346" y="424"/>
                    </a:moveTo>
                    <a:lnTo>
                      <a:pt x="346" y="424"/>
                    </a:lnTo>
                    <a:cubicBezTo>
                      <a:pt x="290" y="424"/>
                      <a:pt x="290" y="424"/>
                      <a:pt x="290" y="424"/>
                    </a:cubicBezTo>
                    <a:cubicBezTo>
                      <a:pt x="276" y="424"/>
                      <a:pt x="261" y="417"/>
                      <a:pt x="261" y="396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261" y="71"/>
                      <a:pt x="276" y="57"/>
                      <a:pt x="290" y="57"/>
                    </a:cubicBezTo>
                    <a:cubicBezTo>
                      <a:pt x="346" y="57"/>
                      <a:pt x="346" y="57"/>
                      <a:pt x="346" y="57"/>
                    </a:cubicBezTo>
                    <a:cubicBezTo>
                      <a:pt x="367" y="57"/>
                      <a:pt x="374" y="71"/>
                      <a:pt x="374" y="85"/>
                    </a:cubicBezTo>
                    <a:cubicBezTo>
                      <a:pt x="374" y="396"/>
                      <a:pt x="374" y="396"/>
                      <a:pt x="374" y="396"/>
                    </a:cubicBezTo>
                    <a:cubicBezTo>
                      <a:pt x="374" y="417"/>
                      <a:pt x="367" y="424"/>
                      <a:pt x="346" y="424"/>
                    </a:cubicBezTo>
                    <a:close/>
                    <a:moveTo>
                      <a:pt x="191" y="424"/>
                    </a:moveTo>
                    <a:lnTo>
                      <a:pt x="191" y="424"/>
                    </a:lnTo>
                    <a:cubicBezTo>
                      <a:pt x="134" y="424"/>
                      <a:pt x="134" y="424"/>
                      <a:pt x="134" y="424"/>
                    </a:cubicBezTo>
                    <a:cubicBezTo>
                      <a:pt x="113" y="424"/>
                      <a:pt x="106" y="417"/>
                      <a:pt x="106" y="396"/>
                    </a:cubicBezTo>
                    <a:cubicBezTo>
                      <a:pt x="106" y="339"/>
                      <a:pt x="106" y="339"/>
                      <a:pt x="106" y="339"/>
                    </a:cubicBezTo>
                    <a:cubicBezTo>
                      <a:pt x="106" y="325"/>
                      <a:pt x="113" y="311"/>
                      <a:pt x="134" y="311"/>
                    </a:cubicBezTo>
                    <a:cubicBezTo>
                      <a:pt x="191" y="311"/>
                      <a:pt x="191" y="311"/>
                      <a:pt x="191" y="311"/>
                    </a:cubicBezTo>
                    <a:cubicBezTo>
                      <a:pt x="205" y="311"/>
                      <a:pt x="219" y="325"/>
                      <a:pt x="219" y="339"/>
                    </a:cubicBezTo>
                    <a:cubicBezTo>
                      <a:pt x="219" y="396"/>
                      <a:pt x="219" y="396"/>
                      <a:pt x="219" y="396"/>
                    </a:cubicBezTo>
                    <a:cubicBezTo>
                      <a:pt x="219" y="417"/>
                      <a:pt x="205" y="424"/>
                      <a:pt x="191" y="4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组合 17"/>
            <p:cNvGrpSpPr/>
            <p:nvPr userDrawn="1"/>
          </p:nvGrpSpPr>
          <p:grpSpPr>
            <a:xfrm>
              <a:off x="10021769" y="634999"/>
              <a:ext cx="288666" cy="288667"/>
              <a:chOff x="4139952" y="1274820"/>
              <a:chExt cx="432833" cy="432834"/>
            </a:xfrm>
          </p:grpSpPr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4139952" y="1274820"/>
                <a:ext cx="432833" cy="43283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0" name="Freeform 84"/>
              <p:cNvSpPr>
                <a:spLocks noChangeArrowheads="1"/>
              </p:cNvSpPr>
              <p:nvPr/>
            </p:nvSpPr>
            <p:spPr bwMode="auto">
              <a:xfrm>
                <a:off x="4241546" y="1366806"/>
                <a:ext cx="248863" cy="248863"/>
              </a:xfrm>
              <a:custGeom>
                <a:gdLst>
                  <a:gd name="T0" fmla="*/ 43332858 w 602"/>
                  <a:gd name="T1" fmla="*/ 34979440 h 602"/>
                  <a:gd name="T2" fmla="*/ 43332858 w 602"/>
                  <a:gd name="T3" fmla="*/ 34979440 h 602"/>
                  <a:gd name="T4" fmla="*/ 43332858 w 602"/>
                  <a:gd name="T5" fmla="*/ 0 h 602"/>
                  <a:gd name="T6" fmla="*/ 78442719 w 602"/>
                  <a:gd name="T7" fmla="*/ 34979440 h 602"/>
                  <a:gd name="T8" fmla="*/ 43332858 w 602"/>
                  <a:gd name="T9" fmla="*/ 34979440 h 602"/>
                  <a:gd name="T10" fmla="*/ 36023527 w 602"/>
                  <a:gd name="T11" fmla="*/ 78442719 h 602"/>
                  <a:gd name="T12" fmla="*/ 36023527 w 602"/>
                  <a:gd name="T13" fmla="*/ 78442719 h 602"/>
                  <a:gd name="T14" fmla="*/ 0 w 602"/>
                  <a:gd name="T15" fmla="*/ 42419192 h 602"/>
                  <a:gd name="T16" fmla="*/ 36023527 w 602"/>
                  <a:gd name="T17" fmla="*/ 7308970 h 602"/>
                  <a:gd name="T18" fmla="*/ 36023527 w 602"/>
                  <a:gd name="T19" fmla="*/ 42419192 h 602"/>
                  <a:gd name="T20" fmla="*/ 71002968 w 602"/>
                  <a:gd name="T21" fmla="*/ 42419192 h 602"/>
                  <a:gd name="T22" fmla="*/ 36023527 w 602"/>
                  <a:gd name="T23" fmla="*/ 78442719 h 60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02" h="602">
                    <a:moveTo>
                      <a:pt x="332" y="268"/>
                    </a:moveTo>
                    <a:lnTo>
                      <a:pt x="332" y="268"/>
                    </a:lnTo>
                    <a:cubicBezTo>
                      <a:pt x="332" y="0"/>
                      <a:pt x="332" y="0"/>
                      <a:pt x="332" y="0"/>
                    </a:cubicBezTo>
                    <a:cubicBezTo>
                      <a:pt x="481" y="0"/>
                      <a:pt x="601" y="120"/>
                      <a:pt x="601" y="268"/>
                    </a:cubicBezTo>
                    <a:lnTo>
                      <a:pt x="332" y="268"/>
                    </a:lnTo>
                    <a:close/>
                    <a:moveTo>
                      <a:pt x="276" y="601"/>
                    </a:moveTo>
                    <a:lnTo>
                      <a:pt x="276" y="601"/>
                    </a:lnTo>
                    <a:cubicBezTo>
                      <a:pt x="120" y="601"/>
                      <a:pt x="0" y="480"/>
                      <a:pt x="0" y="325"/>
                    </a:cubicBezTo>
                    <a:cubicBezTo>
                      <a:pt x="0" y="176"/>
                      <a:pt x="120" y="56"/>
                      <a:pt x="276" y="56"/>
                    </a:cubicBezTo>
                    <a:cubicBezTo>
                      <a:pt x="276" y="325"/>
                      <a:pt x="276" y="325"/>
                      <a:pt x="276" y="325"/>
                    </a:cubicBezTo>
                    <a:cubicBezTo>
                      <a:pt x="544" y="325"/>
                      <a:pt x="544" y="325"/>
                      <a:pt x="544" y="325"/>
                    </a:cubicBezTo>
                    <a:cubicBezTo>
                      <a:pt x="544" y="480"/>
                      <a:pt x="424" y="601"/>
                      <a:pt x="276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none" lIns="34290" tIns="17145" rIns="34290" bIns="1714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23" y="373532"/>
            <a:ext cx="871877" cy="8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7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4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image" Target="../media/image5.jpeg" /><Relationship Id="rId6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3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65" r:id="rId3"/>
    <p:sldLayoutId id="2147483661" r:id="rId4"/>
  </p:sldLayoutIdLst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6.png" /><Relationship Id="rId4" Type="http://schemas.openxmlformats.org/officeDocument/2006/relationships/audio" Target="../media/media1.wma" /><Relationship Id="rId5" Type="http://schemas.microsoft.com/office/2007/relationships/media" Target="../media/media1.wma" TargetMode="Interna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1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2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7.png" /><Relationship Id="rId4" Type="http://schemas.openxmlformats.org/officeDocument/2006/relationships/image" Target="../media/image18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4.xml" /><Relationship Id="rId3" Type="http://schemas.openxmlformats.org/officeDocument/2006/relationships/chart" Target="../charts/chart1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5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9.png" /><Relationship Id="rId4" Type="http://schemas.microsoft.com/office/2007/relationships/hdphoto" Target="../media/hdphoto3.wdp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8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9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0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2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3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4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20.png" /><Relationship Id="rId4" Type="http://schemas.microsoft.com/office/2007/relationships/hdphoto" Target="../media/hdphoto4.wdp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6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7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4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7.jpeg" /><Relationship Id="rId4" Type="http://schemas.openxmlformats.org/officeDocument/2006/relationships/image" Target="../media/image8.jpeg" /><Relationship Id="rId5" Type="http://schemas.openxmlformats.org/officeDocument/2006/relationships/image" Target="../media/image9.jpeg" /><Relationship Id="rId6" Type="http://schemas.openxmlformats.org/officeDocument/2006/relationships/image" Target="../media/image10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6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11.png" /><Relationship Id="rId4" Type="http://schemas.openxmlformats.org/officeDocument/2006/relationships/image" Target="../media/image12.png" /><Relationship Id="rId5" Type="http://schemas.microsoft.com/office/2007/relationships/hdphoto" Target="../media/hdphoto1.wdp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13.png" /><Relationship Id="rId4" Type="http://schemas.openxmlformats.org/officeDocument/2006/relationships/image" Target="../media/image14.png" /><Relationship Id="rId5" Type="http://schemas.openxmlformats.org/officeDocument/2006/relationships/image" Target="../media/image15.png" /><Relationship Id="rId6" Type="http://schemas.microsoft.com/office/2007/relationships/hdphoto" Target="../media/hdphoto2.wdp" /><Relationship Id="rId7" Type="http://schemas.openxmlformats.org/officeDocument/2006/relationships/image" Target="../media/image16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9.xml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矩形 6"/>
          <p:cNvSpPr/>
          <p:nvPr/>
        </p:nvSpPr>
        <p:spPr>
          <a:xfrm>
            <a:off x="972456" y="2047473"/>
            <a:ext cx="75640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>
                <a:solidFill>
                  <a:schemeClr val="accent1"/>
                </a:solidFill>
                <a:latin typeface="+mj-ea"/>
                <a:ea typeface="+mj-ea"/>
              </a:rPr>
              <a:t>清新工作述职报告</a:t>
            </a:r>
          </a:p>
        </p:txBody>
      </p:sp>
      <p:sp>
        <p:nvSpPr>
          <p:cNvPr id="8" name="矩形 7"/>
          <p:cNvSpPr/>
          <p:nvPr/>
        </p:nvSpPr>
        <p:spPr>
          <a:xfrm>
            <a:off x="1091506" y="324433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chemeClr val="tx2"/>
                </a:solidFill>
                <a:latin typeface="+mn-ea"/>
              </a:rPr>
              <a:t>适用年度总结｜工作计划｜述职报告｜商务演示</a:t>
            </a:r>
          </a:p>
        </p:txBody>
      </p:sp>
      <p:sp>
        <p:nvSpPr>
          <p:cNvPr id="14" name="矩形 13"/>
          <p:cNvSpPr/>
          <p:nvPr/>
        </p:nvSpPr>
        <p:spPr>
          <a:xfrm>
            <a:off x="1195925" y="3969201"/>
            <a:ext cx="1669143" cy="2902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zh-CN" altLang="en-US" sz="1600"/>
              <a:t>部门：销售部</a:t>
            </a:r>
          </a:p>
        </p:txBody>
      </p:sp>
      <p:sp>
        <p:nvSpPr>
          <p:cNvPr id="15" name="矩形 14"/>
          <p:cNvSpPr/>
          <p:nvPr/>
        </p:nvSpPr>
        <p:spPr>
          <a:xfrm>
            <a:off x="2999723" y="3969201"/>
            <a:ext cx="1669143" cy="2902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US" altLang="zh-CN" sz="1600">
                <a:solidFill>
                  <a:schemeClr val="accent1"/>
                </a:solidFill>
              </a:rPr>
              <a:t>2017.10.10</a:t>
            </a:r>
            <a:endParaRPr lang="zh-CN" altLang="en-US" sz="1600">
              <a:solidFill>
                <a:schemeClr val="accent1"/>
              </a:solidFill>
            </a:endParaRPr>
          </a:p>
        </p:txBody>
      </p:sp>
      <p:pic>
        <p:nvPicPr>
          <p:cNvPr id="17" name="7.mp3">
            <a:hlinkClick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35659" y="-963488"/>
            <a:ext cx="609600" cy="6096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033118" y="837476"/>
            <a:ext cx="1994756" cy="688153"/>
            <a:chOff x="5176838" y="-2444751"/>
            <a:chExt cx="4633913" cy="1598613"/>
          </a:xfrm>
        </p:grpSpPr>
        <p:sp>
          <p:nvSpPr>
            <p:cNvPr id="19" name="Freeform 343"/>
            <p:cNvSpPr>
              <a:spLocks noEditPoints="1"/>
            </p:cNvSpPr>
            <p:nvPr/>
          </p:nvSpPr>
          <p:spPr bwMode="auto">
            <a:xfrm>
              <a:off x="5394326" y="-2444751"/>
              <a:ext cx="1517650" cy="1284288"/>
            </a:xfrm>
            <a:custGeom>
              <a:gdLst>
                <a:gd name="T0" fmla="*/ 1254 w 1254"/>
                <a:gd name="T1" fmla="*/ 368 h 1061"/>
                <a:gd name="T2" fmla="*/ 1139 w 1254"/>
                <a:gd name="T3" fmla="*/ 244 h 1061"/>
                <a:gd name="T4" fmla="*/ 1088 w 1254"/>
                <a:gd name="T5" fmla="*/ 432 h 1061"/>
                <a:gd name="T6" fmla="*/ 1235 w 1254"/>
                <a:gd name="T7" fmla="*/ 442 h 1061"/>
                <a:gd name="T8" fmla="*/ 1123 w 1254"/>
                <a:gd name="T9" fmla="*/ 626 h 1061"/>
                <a:gd name="T10" fmla="*/ 1098 w 1254"/>
                <a:gd name="T11" fmla="*/ 656 h 1061"/>
                <a:gd name="T12" fmla="*/ 890 w 1254"/>
                <a:gd name="T13" fmla="*/ 470 h 1061"/>
                <a:gd name="T14" fmla="*/ 892 w 1254"/>
                <a:gd name="T15" fmla="*/ 837 h 1061"/>
                <a:gd name="T16" fmla="*/ 661 w 1254"/>
                <a:gd name="T17" fmla="*/ 872 h 1061"/>
                <a:gd name="T18" fmla="*/ 498 w 1254"/>
                <a:gd name="T19" fmla="*/ 1030 h 1061"/>
                <a:gd name="T20" fmla="*/ 437 w 1254"/>
                <a:gd name="T21" fmla="*/ 876 h 1061"/>
                <a:gd name="T22" fmla="*/ 348 w 1254"/>
                <a:gd name="T23" fmla="*/ 1059 h 1061"/>
                <a:gd name="T24" fmla="*/ 235 w 1254"/>
                <a:gd name="T25" fmla="*/ 889 h 1061"/>
                <a:gd name="T26" fmla="*/ 162 w 1254"/>
                <a:gd name="T27" fmla="*/ 1051 h 1061"/>
                <a:gd name="T28" fmla="*/ 0 w 1254"/>
                <a:gd name="T29" fmla="*/ 660 h 1061"/>
                <a:gd name="T30" fmla="*/ 1118 w 1254"/>
                <a:gd name="T31" fmla="*/ 220 h 1061"/>
                <a:gd name="T32" fmla="*/ 986 w 1254"/>
                <a:gd name="T33" fmla="*/ 233 h 1061"/>
                <a:gd name="T34" fmla="*/ 672 w 1254"/>
                <a:gd name="T35" fmla="*/ 26 h 1061"/>
                <a:gd name="T36" fmla="*/ 651 w 1254"/>
                <a:gd name="T37" fmla="*/ 26 h 1061"/>
                <a:gd name="T38" fmla="*/ 661 w 1254"/>
                <a:gd name="T39" fmla="*/ 246 h 1061"/>
                <a:gd name="T40" fmla="*/ 672 w 1254"/>
                <a:gd name="T41" fmla="*/ 26 h 1061"/>
                <a:gd name="T42" fmla="*/ 204 w 1254"/>
                <a:gd name="T43" fmla="*/ 220 h 1061"/>
                <a:gd name="T44" fmla="*/ 562 w 1254"/>
                <a:gd name="T45" fmla="*/ 34 h 1061"/>
                <a:gd name="T46" fmla="*/ 76 w 1254"/>
                <a:gd name="T47" fmla="*/ 415 h 1061"/>
                <a:gd name="T48" fmla="*/ 319 w 1254"/>
                <a:gd name="T49" fmla="*/ 258 h 1061"/>
                <a:gd name="T50" fmla="*/ 67 w 1254"/>
                <a:gd name="T51" fmla="*/ 439 h 1061"/>
                <a:gd name="T52" fmla="*/ 67 w 1254"/>
                <a:gd name="T53" fmla="*/ 882 h 1061"/>
                <a:gd name="T54" fmla="*/ 198 w 1254"/>
                <a:gd name="T55" fmla="*/ 660 h 1061"/>
                <a:gd name="T56" fmla="*/ 67 w 1254"/>
                <a:gd name="T57" fmla="*/ 439 h 1061"/>
                <a:gd name="T58" fmla="*/ 661 w 1254"/>
                <a:gd name="T59" fmla="*/ 475 h 1061"/>
                <a:gd name="T60" fmla="*/ 447 w 1254"/>
                <a:gd name="T61" fmla="*/ 660 h 1061"/>
                <a:gd name="T62" fmla="*/ 661 w 1254"/>
                <a:gd name="T63" fmla="*/ 845 h 1061"/>
                <a:gd name="T64" fmla="*/ 876 w 1254"/>
                <a:gd name="T65" fmla="*/ 660 h 1061"/>
                <a:gd name="T66" fmla="*/ 433 w 1254"/>
                <a:gd name="T67" fmla="*/ 470 h 1061"/>
                <a:gd name="T68" fmla="*/ 225 w 1254"/>
                <a:gd name="T69" fmla="*/ 660 h 1061"/>
                <a:gd name="T70" fmla="*/ 433 w 1254"/>
                <a:gd name="T71" fmla="*/ 850 h 1061"/>
                <a:gd name="T72" fmla="*/ 433 w 1254"/>
                <a:gd name="T73" fmla="*/ 470 h 1061"/>
                <a:gd name="T74" fmla="*/ 463 w 1254"/>
                <a:gd name="T75" fmla="*/ 445 h 1061"/>
                <a:gd name="T76" fmla="*/ 860 w 1254"/>
                <a:gd name="T77" fmla="*/ 445 h 1061"/>
                <a:gd name="T78" fmla="*/ 661 w 1254"/>
                <a:gd name="T79" fmla="*/ 272 h 1061"/>
                <a:gd name="T80" fmla="*/ 886 w 1254"/>
                <a:gd name="T81" fmla="*/ 444 h 1061"/>
                <a:gd name="T82" fmla="*/ 973 w 1254"/>
                <a:gd name="T83" fmla="*/ 260 h 1061"/>
                <a:gd name="T84" fmla="*/ 886 w 1254"/>
                <a:gd name="T85" fmla="*/ 444 h 1061"/>
                <a:gd name="T86" fmla="*/ 955 w 1254"/>
                <a:gd name="T87" fmla="*/ 236 h 1061"/>
                <a:gd name="T88" fmla="*/ 835 w 1254"/>
                <a:gd name="T89" fmla="*/ 242 h 1061"/>
                <a:gd name="T90" fmla="*/ 478 w 1254"/>
                <a:gd name="T91" fmla="*/ 268 h 1061"/>
                <a:gd name="T92" fmla="*/ 262 w 1254"/>
                <a:gd name="T93" fmla="*/ 434 h 1061"/>
                <a:gd name="T94" fmla="*/ 487 w 1254"/>
                <a:gd name="T95" fmla="*/ 242 h 1061"/>
                <a:gd name="T96" fmla="*/ 367 w 1254"/>
                <a:gd name="T97" fmla="*/ 236 h 10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54" h="1061">
                  <a:moveTo>
                    <a:pt x="661" y="0"/>
                  </a:moveTo>
                  <a:cubicBezTo>
                    <a:pt x="921" y="0"/>
                    <a:pt x="1146" y="150"/>
                    <a:pt x="1254" y="368"/>
                  </a:cubicBezTo>
                  <a:cubicBezTo>
                    <a:pt x="1252" y="382"/>
                    <a:pt x="1249" y="397"/>
                    <a:pt x="1245" y="411"/>
                  </a:cubicBezTo>
                  <a:cubicBezTo>
                    <a:pt x="1218" y="350"/>
                    <a:pt x="1183" y="293"/>
                    <a:pt x="1139" y="244"/>
                  </a:cubicBezTo>
                  <a:cubicBezTo>
                    <a:pt x="1095" y="249"/>
                    <a:pt x="1050" y="254"/>
                    <a:pt x="1004" y="258"/>
                  </a:cubicBezTo>
                  <a:cubicBezTo>
                    <a:pt x="1039" y="311"/>
                    <a:pt x="1067" y="369"/>
                    <a:pt x="1088" y="432"/>
                  </a:cubicBezTo>
                  <a:cubicBezTo>
                    <a:pt x="1141" y="427"/>
                    <a:pt x="1193" y="422"/>
                    <a:pt x="1243" y="415"/>
                  </a:cubicBezTo>
                  <a:cubicBezTo>
                    <a:pt x="1241" y="424"/>
                    <a:pt x="1238" y="433"/>
                    <a:pt x="1235" y="442"/>
                  </a:cubicBezTo>
                  <a:cubicBezTo>
                    <a:pt x="1190" y="447"/>
                    <a:pt x="1143" y="452"/>
                    <a:pt x="1096" y="457"/>
                  </a:cubicBezTo>
                  <a:cubicBezTo>
                    <a:pt x="1111" y="511"/>
                    <a:pt x="1121" y="567"/>
                    <a:pt x="1123" y="626"/>
                  </a:cubicBezTo>
                  <a:cubicBezTo>
                    <a:pt x="1122" y="628"/>
                    <a:pt x="1120" y="630"/>
                    <a:pt x="1118" y="632"/>
                  </a:cubicBezTo>
                  <a:cubicBezTo>
                    <a:pt x="1112" y="640"/>
                    <a:pt x="1105" y="648"/>
                    <a:pt x="1098" y="656"/>
                  </a:cubicBezTo>
                  <a:cubicBezTo>
                    <a:pt x="1097" y="587"/>
                    <a:pt x="1087" y="521"/>
                    <a:pt x="1069" y="459"/>
                  </a:cubicBezTo>
                  <a:cubicBezTo>
                    <a:pt x="1011" y="464"/>
                    <a:pt x="951" y="468"/>
                    <a:pt x="890" y="470"/>
                  </a:cubicBezTo>
                  <a:cubicBezTo>
                    <a:pt x="898" y="531"/>
                    <a:pt x="903" y="595"/>
                    <a:pt x="903" y="660"/>
                  </a:cubicBezTo>
                  <a:cubicBezTo>
                    <a:pt x="903" y="721"/>
                    <a:pt x="899" y="781"/>
                    <a:pt x="892" y="837"/>
                  </a:cubicBezTo>
                  <a:cubicBezTo>
                    <a:pt x="873" y="850"/>
                    <a:pt x="855" y="863"/>
                    <a:pt x="836" y="875"/>
                  </a:cubicBezTo>
                  <a:cubicBezTo>
                    <a:pt x="779" y="873"/>
                    <a:pt x="721" y="872"/>
                    <a:pt x="661" y="872"/>
                  </a:cubicBezTo>
                  <a:cubicBezTo>
                    <a:pt x="594" y="872"/>
                    <a:pt x="528" y="873"/>
                    <a:pt x="463" y="875"/>
                  </a:cubicBezTo>
                  <a:cubicBezTo>
                    <a:pt x="472" y="930"/>
                    <a:pt x="483" y="982"/>
                    <a:pt x="498" y="1030"/>
                  </a:cubicBezTo>
                  <a:cubicBezTo>
                    <a:pt x="490" y="1032"/>
                    <a:pt x="481" y="1034"/>
                    <a:pt x="473" y="1036"/>
                  </a:cubicBezTo>
                  <a:cubicBezTo>
                    <a:pt x="458" y="987"/>
                    <a:pt x="445" y="933"/>
                    <a:pt x="437" y="876"/>
                  </a:cubicBezTo>
                  <a:cubicBezTo>
                    <a:pt x="377" y="879"/>
                    <a:pt x="319" y="883"/>
                    <a:pt x="262" y="887"/>
                  </a:cubicBezTo>
                  <a:cubicBezTo>
                    <a:pt x="283" y="949"/>
                    <a:pt x="312" y="1006"/>
                    <a:pt x="348" y="1059"/>
                  </a:cubicBezTo>
                  <a:cubicBezTo>
                    <a:pt x="338" y="1060"/>
                    <a:pt x="328" y="1060"/>
                    <a:pt x="318" y="1061"/>
                  </a:cubicBezTo>
                  <a:cubicBezTo>
                    <a:pt x="283" y="1008"/>
                    <a:pt x="255" y="951"/>
                    <a:pt x="235" y="889"/>
                  </a:cubicBezTo>
                  <a:cubicBezTo>
                    <a:pt x="180" y="894"/>
                    <a:pt x="127" y="899"/>
                    <a:pt x="76" y="906"/>
                  </a:cubicBezTo>
                  <a:cubicBezTo>
                    <a:pt x="98" y="958"/>
                    <a:pt x="127" y="1007"/>
                    <a:pt x="162" y="1051"/>
                  </a:cubicBezTo>
                  <a:cubicBezTo>
                    <a:pt x="148" y="1048"/>
                    <a:pt x="134" y="1045"/>
                    <a:pt x="121" y="1040"/>
                  </a:cubicBezTo>
                  <a:cubicBezTo>
                    <a:pt x="45" y="933"/>
                    <a:pt x="0" y="802"/>
                    <a:pt x="0" y="660"/>
                  </a:cubicBezTo>
                  <a:cubicBezTo>
                    <a:pt x="0" y="295"/>
                    <a:pt x="296" y="0"/>
                    <a:pt x="661" y="0"/>
                  </a:cubicBezTo>
                  <a:close/>
                  <a:moveTo>
                    <a:pt x="1118" y="220"/>
                  </a:moveTo>
                  <a:cubicBezTo>
                    <a:pt x="1024" y="123"/>
                    <a:pt x="900" y="56"/>
                    <a:pt x="760" y="34"/>
                  </a:cubicBezTo>
                  <a:cubicBezTo>
                    <a:pt x="849" y="82"/>
                    <a:pt x="926" y="151"/>
                    <a:pt x="986" y="233"/>
                  </a:cubicBezTo>
                  <a:cubicBezTo>
                    <a:pt x="1032" y="230"/>
                    <a:pt x="1076" y="225"/>
                    <a:pt x="1118" y="220"/>
                  </a:cubicBezTo>
                  <a:close/>
                  <a:moveTo>
                    <a:pt x="672" y="26"/>
                  </a:moveTo>
                  <a:cubicBezTo>
                    <a:pt x="668" y="26"/>
                    <a:pt x="665" y="26"/>
                    <a:pt x="661" y="26"/>
                  </a:cubicBezTo>
                  <a:cubicBezTo>
                    <a:pt x="658" y="26"/>
                    <a:pt x="654" y="26"/>
                    <a:pt x="651" y="26"/>
                  </a:cubicBezTo>
                  <a:cubicBezTo>
                    <a:pt x="596" y="71"/>
                    <a:pt x="549" y="147"/>
                    <a:pt x="514" y="243"/>
                  </a:cubicBezTo>
                  <a:cubicBezTo>
                    <a:pt x="562" y="245"/>
                    <a:pt x="611" y="246"/>
                    <a:pt x="661" y="246"/>
                  </a:cubicBezTo>
                  <a:cubicBezTo>
                    <a:pt x="711" y="246"/>
                    <a:pt x="760" y="245"/>
                    <a:pt x="809" y="243"/>
                  </a:cubicBezTo>
                  <a:cubicBezTo>
                    <a:pt x="773" y="147"/>
                    <a:pt x="726" y="71"/>
                    <a:pt x="672" y="26"/>
                  </a:cubicBezTo>
                  <a:close/>
                  <a:moveTo>
                    <a:pt x="562" y="34"/>
                  </a:moveTo>
                  <a:cubicBezTo>
                    <a:pt x="423" y="56"/>
                    <a:pt x="298" y="123"/>
                    <a:pt x="204" y="220"/>
                  </a:cubicBezTo>
                  <a:cubicBezTo>
                    <a:pt x="247" y="225"/>
                    <a:pt x="291" y="230"/>
                    <a:pt x="336" y="233"/>
                  </a:cubicBezTo>
                  <a:cubicBezTo>
                    <a:pt x="396" y="151"/>
                    <a:pt x="474" y="82"/>
                    <a:pt x="562" y="34"/>
                  </a:cubicBezTo>
                  <a:close/>
                  <a:moveTo>
                    <a:pt x="183" y="244"/>
                  </a:moveTo>
                  <a:cubicBezTo>
                    <a:pt x="139" y="294"/>
                    <a:pt x="103" y="352"/>
                    <a:pt x="76" y="415"/>
                  </a:cubicBezTo>
                  <a:cubicBezTo>
                    <a:pt x="127" y="421"/>
                    <a:pt x="180" y="427"/>
                    <a:pt x="235" y="432"/>
                  </a:cubicBezTo>
                  <a:cubicBezTo>
                    <a:pt x="255" y="369"/>
                    <a:pt x="284" y="311"/>
                    <a:pt x="319" y="258"/>
                  </a:cubicBezTo>
                  <a:cubicBezTo>
                    <a:pt x="272" y="254"/>
                    <a:pt x="227" y="249"/>
                    <a:pt x="183" y="244"/>
                  </a:cubicBezTo>
                  <a:close/>
                  <a:moveTo>
                    <a:pt x="67" y="439"/>
                  </a:moveTo>
                  <a:cubicBezTo>
                    <a:pt x="41" y="508"/>
                    <a:pt x="27" y="583"/>
                    <a:pt x="27" y="660"/>
                  </a:cubicBezTo>
                  <a:cubicBezTo>
                    <a:pt x="27" y="738"/>
                    <a:pt x="41" y="813"/>
                    <a:pt x="67" y="882"/>
                  </a:cubicBezTo>
                  <a:cubicBezTo>
                    <a:pt x="118" y="875"/>
                    <a:pt x="172" y="869"/>
                    <a:pt x="227" y="864"/>
                  </a:cubicBezTo>
                  <a:cubicBezTo>
                    <a:pt x="208" y="800"/>
                    <a:pt x="198" y="731"/>
                    <a:pt x="198" y="660"/>
                  </a:cubicBezTo>
                  <a:cubicBezTo>
                    <a:pt x="198" y="590"/>
                    <a:pt x="208" y="521"/>
                    <a:pt x="227" y="457"/>
                  </a:cubicBezTo>
                  <a:cubicBezTo>
                    <a:pt x="172" y="452"/>
                    <a:pt x="118" y="446"/>
                    <a:pt x="67" y="439"/>
                  </a:cubicBezTo>
                  <a:close/>
                  <a:moveTo>
                    <a:pt x="863" y="472"/>
                  </a:moveTo>
                  <a:cubicBezTo>
                    <a:pt x="798" y="474"/>
                    <a:pt x="730" y="475"/>
                    <a:pt x="661" y="475"/>
                  </a:cubicBezTo>
                  <a:cubicBezTo>
                    <a:pt x="593" y="475"/>
                    <a:pt x="525" y="474"/>
                    <a:pt x="459" y="472"/>
                  </a:cubicBezTo>
                  <a:cubicBezTo>
                    <a:pt x="451" y="531"/>
                    <a:pt x="447" y="595"/>
                    <a:pt x="447" y="660"/>
                  </a:cubicBezTo>
                  <a:cubicBezTo>
                    <a:pt x="447" y="726"/>
                    <a:pt x="451" y="789"/>
                    <a:pt x="459" y="849"/>
                  </a:cubicBezTo>
                  <a:cubicBezTo>
                    <a:pt x="525" y="847"/>
                    <a:pt x="593" y="845"/>
                    <a:pt x="661" y="845"/>
                  </a:cubicBezTo>
                  <a:cubicBezTo>
                    <a:pt x="730" y="845"/>
                    <a:pt x="798" y="847"/>
                    <a:pt x="863" y="849"/>
                  </a:cubicBezTo>
                  <a:cubicBezTo>
                    <a:pt x="872" y="789"/>
                    <a:pt x="876" y="726"/>
                    <a:pt x="876" y="660"/>
                  </a:cubicBezTo>
                  <a:cubicBezTo>
                    <a:pt x="876" y="595"/>
                    <a:pt x="872" y="531"/>
                    <a:pt x="863" y="472"/>
                  </a:cubicBezTo>
                  <a:close/>
                  <a:moveTo>
                    <a:pt x="433" y="470"/>
                  </a:moveTo>
                  <a:cubicBezTo>
                    <a:pt x="372" y="468"/>
                    <a:pt x="312" y="464"/>
                    <a:pt x="254" y="459"/>
                  </a:cubicBezTo>
                  <a:cubicBezTo>
                    <a:pt x="235" y="523"/>
                    <a:pt x="225" y="590"/>
                    <a:pt x="225" y="660"/>
                  </a:cubicBezTo>
                  <a:cubicBezTo>
                    <a:pt x="225" y="730"/>
                    <a:pt x="235" y="798"/>
                    <a:pt x="254" y="862"/>
                  </a:cubicBezTo>
                  <a:cubicBezTo>
                    <a:pt x="312" y="857"/>
                    <a:pt x="372" y="853"/>
                    <a:pt x="433" y="850"/>
                  </a:cubicBezTo>
                  <a:cubicBezTo>
                    <a:pt x="424" y="790"/>
                    <a:pt x="420" y="726"/>
                    <a:pt x="420" y="660"/>
                  </a:cubicBezTo>
                  <a:cubicBezTo>
                    <a:pt x="420" y="595"/>
                    <a:pt x="424" y="531"/>
                    <a:pt x="433" y="470"/>
                  </a:cubicBezTo>
                  <a:close/>
                  <a:moveTo>
                    <a:pt x="505" y="269"/>
                  </a:moveTo>
                  <a:cubicBezTo>
                    <a:pt x="487" y="323"/>
                    <a:pt x="473" y="382"/>
                    <a:pt x="463" y="445"/>
                  </a:cubicBezTo>
                  <a:cubicBezTo>
                    <a:pt x="528" y="448"/>
                    <a:pt x="594" y="449"/>
                    <a:pt x="661" y="449"/>
                  </a:cubicBezTo>
                  <a:cubicBezTo>
                    <a:pt x="729" y="449"/>
                    <a:pt x="795" y="448"/>
                    <a:pt x="860" y="445"/>
                  </a:cubicBezTo>
                  <a:cubicBezTo>
                    <a:pt x="850" y="382"/>
                    <a:pt x="836" y="323"/>
                    <a:pt x="818" y="269"/>
                  </a:cubicBezTo>
                  <a:cubicBezTo>
                    <a:pt x="767" y="271"/>
                    <a:pt x="714" y="272"/>
                    <a:pt x="661" y="272"/>
                  </a:cubicBezTo>
                  <a:cubicBezTo>
                    <a:pt x="608" y="272"/>
                    <a:pt x="556" y="271"/>
                    <a:pt x="505" y="269"/>
                  </a:cubicBezTo>
                  <a:close/>
                  <a:moveTo>
                    <a:pt x="886" y="444"/>
                  </a:moveTo>
                  <a:cubicBezTo>
                    <a:pt x="946" y="442"/>
                    <a:pt x="1004" y="438"/>
                    <a:pt x="1061" y="434"/>
                  </a:cubicBezTo>
                  <a:cubicBezTo>
                    <a:pt x="1039" y="371"/>
                    <a:pt x="1010" y="313"/>
                    <a:pt x="973" y="260"/>
                  </a:cubicBezTo>
                  <a:cubicBezTo>
                    <a:pt x="931" y="264"/>
                    <a:pt x="888" y="266"/>
                    <a:pt x="844" y="268"/>
                  </a:cubicBezTo>
                  <a:cubicBezTo>
                    <a:pt x="862" y="322"/>
                    <a:pt x="876" y="381"/>
                    <a:pt x="886" y="444"/>
                  </a:cubicBezTo>
                  <a:close/>
                  <a:moveTo>
                    <a:pt x="835" y="242"/>
                  </a:moveTo>
                  <a:cubicBezTo>
                    <a:pt x="876" y="241"/>
                    <a:pt x="916" y="238"/>
                    <a:pt x="955" y="236"/>
                  </a:cubicBezTo>
                  <a:cubicBezTo>
                    <a:pt x="894" y="156"/>
                    <a:pt x="817" y="91"/>
                    <a:pt x="728" y="47"/>
                  </a:cubicBezTo>
                  <a:cubicBezTo>
                    <a:pt x="770" y="96"/>
                    <a:pt x="807" y="163"/>
                    <a:pt x="835" y="242"/>
                  </a:cubicBezTo>
                  <a:close/>
                  <a:moveTo>
                    <a:pt x="437" y="444"/>
                  </a:moveTo>
                  <a:cubicBezTo>
                    <a:pt x="446" y="381"/>
                    <a:pt x="461" y="322"/>
                    <a:pt x="478" y="268"/>
                  </a:cubicBezTo>
                  <a:cubicBezTo>
                    <a:pt x="434" y="266"/>
                    <a:pt x="391" y="264"/>
                    <a:pt x="349" y="260"/>
                  </a:cubicBezTo>
                  <a:cubicBezTo>
                    <a:pt x="313" y="313"/>
                    <a:pt x="283" y="371"/>
                    <a:pt x="262" y="434"/>
                  </a:cubicBezTo>
                  <a:cubicBezTo>
                    <a:pt x="319" y="438"/>
                    <a:pt x="377" y="442"/>
                    <a:pt x="437" y="444"/>
                  </a:cubicBezTo>
                  <a:close/>
                  <a:moveTo>
                    <a:pt x="487" y="242"/>
                  </a:moveTo>
                  <a:cubicBezTo>
                    <a:pt x="516" y="163"/>
                    <a:pt x="552" y="96"/>
                    <a:pt x="594" y="47"/>
                  </a:cubicBezTo>
                  <a:cubicBezTo>
                    <a:pt x="506" y="91"/>
                    <a:pt x="428" y="156"/>
                    <a:pt x="367" y="236"/>
                  </a:cubicBezTo>
                  <a:cubicBezTo>
                    <a:pt x="407" y="238"/>
                    <a:pt x="447" y="241"/>
                    <a:pt x="487" y="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344"/>
            <p:cNvSpPr/>
            <p:nvPr/>
          </p:nvSpPr>
          <p:spPr bwMode="auto">
            <a:xfrm>
              <a:off x="5176838" y="-2319338"/>
              <a:ext cx="1849438" cy="1355725"/>
            </a:xfrm>
            <a:custGeom>
              <a:gdLst>
                <a:gd name="T0" fmla="*/ 1326 w 1528"/>
                <a:gd name="T1" fmla="*/ 0 h 1121"/>
                <a:gd name="T2" fmla="*/ 1528 w 1528"/>
                <a:gd name="T3" fmla="*/ 258 h 1121"/>
                <a:gd name="T4" fmla="*/ 384 w 1528"/>
                <a:gd name="T5" fmla="*/ 1121 h 1121"/>
                <a:gd name="T6" fmla="*/ 0 w 1528"/>
                <a:gd name="T7" fmla="*/ 829 h 1121"/>
                <a:gd name="T8" fmla="*/ 145 w 1528"/>
                <a:gd name="T9" fmla="*/ 496 h 1121"/>
                <a:gd name="T10" fmla="*/ 142 w 1528"/>
                <a:gd name="T11" fmla="*/ 557 h 1121"/>
                <a:gd name="T12" fmla="*/ 144 w 1528"/>
                <a:gd name="T13" fmla="*/ 603 h 1121"/>
                <a:gd name="T14" fmla="*/ 106 w 1528"/>
                <a:gd name="T15" fmla="*/ 731 h 1121"/>
                <a:gd name="T16" fmla="*/ 459 w 1528"/>
                <a:gd name="T17" fmla="*/ 999 h 1121"/>
                <a:gd name="T18" fmla="*/ 1476 w 1528"/>
                <a:gd name="T19" fmla="*/ 228 h 1121"/>
                <a:gd name="T20" fmla="*/ 1326 w 1528"/>
                <a:gd name="T21" fmla="*/ 0 h 112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1121">
                  <a:moveTo>
                    <a:pt x="1326" y="0"/>
                  </a:moveTo>
                  <a:cubicBezTo>
                    <a:pt x="1417" y="34"/>
                    <a:pt x="1528" y="100"/>
                    <a:pt x="1528" y="258"/>
                  </a:cubicBezTo>
                  <a:cubicBezTo>
                    <a:pt x="1528" y="613"/>
                    <a:pt x="916" y="1121"/>
                    <a:pt x="384" y="1121"/>
                  </a:cubicBezTo>
                  <a:cubicBezTo>
                    <a:pt x="219" y="1121"/>
                    <a:pt x="0" y="1063"/>
                    <a:pt x="0" y="829"/>
                  </a:cubicBezTo>
                  <a:cubicBezTo>
                    <a:pt x="0" y="713"/>
                    <a:pt x="74" y="582"/>
                    <a:pt x="145" y="496"/>
                  </a:cubicBezTo>
                  <a:cubicBezTo>
                    <a:pt x="143" y="516"/>
                    <a:pt x="142" y="537"/>
                    <a:pt x="142" y="557"/>
                  </a:cubicBezTo>
                  <a:cubicBezTo>
                    <a:pt x="142" y="573"/>
                    <a:pt x="143" y="588"/>
                    <a:pt x="144" y="603"/>
                  </a:cubicBezTo>
                  <a:cubicBezTo>
                    <a:pt x="118" y="646"/>
                    <a:pt x="106" y="695"/>
                    <a:pt x="106" y="731"/>
                  </a:cubicBezTo>
                  <a:cubicBezTo>
                    <a:pt x="106" y="882"/>
                    <a:pt x="209" y="999"/>
                    <a:pt x="459" y="999"/>
                  </a:cubicBezTo>
                  <a:cubicBezTo>
                    <a:pt x="905" y="999"/>
                    <a:pt x="1476" y="557"/>
                    <a:pt x="1476" y="228"/>
                  </a:cubicBezTo>
                  <a:cubicBezTo>
                    <a:pt x="1476" y="91"/>
                    <a:pt x="1392" y="39"/>
                    <a:pt x="1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345"/>
            <p:cNvSpPr/>
            <p:nvPr/>
          </p:nvSpPr>
          <p:spPr bwMode="auto">
            <a:xfrm>
              <a:off x="5834063" y="-1720851"/>
              <a:ext cx="1160463" cy="874713"/>
            </a:xfrm>
            <a:custGeom>
              <a:gdLst>
                <a:gd name="T0" fmla="*/ 956 w 959"/>
                <a:gd name="T1" fmla="*/ 0 h 723"/>
                <a:gd name="T2" fmla="*/ 959 w 959"/>
                <a:gd name="T3" fmla="*/ 62 h 723"/>
                <a:gd name="T4" fmla="*/ 298 w 959"/>
                <a:gd name="T5" fmla="*/ 723 h 723"/>
                <a:gd name="T6" fmla="*/ 0 w 959"/>
                <a:gd name="T7" fmla="*/ 652 h 723"/>
                <a:gd name="T8" fmla="*/ 390 w 959"/>
                <a:gd name="T9" fmla="*/ 517 h 723"/>
                <a:gd name="T10" fmla="*/ 836 w 959"/>
                <a:gd name="T11" fmla="*/ 171 h 723"/>
                <a:gd name="T12" fmla="*/ 956 w 959"/>
                <a:gd name="T13" fmla="*/ 0 h 72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9" h="723">
                  <a:moveTo>
                    <a:pt x="956" y="0"/>
                  </a:moveTo>
                  <a:cubicBezTo>
                    <a:pt x="958" y="21"/>
                    <a:pt x="959" y="41"/>
                    <a:pt x="959" y="62"/>
                  </a:cubicBezTo>
                  <a:cubicBezTo>
                    <a:pt x="959" y="427"/>
                    <a:pt x="663" y="723"/>
                    <a:pt x="298" y="723"/>
                  </a:cubicBezTo>
                  <a:cubicBezTo>
                    <a:pt x="191" y="723"/>
                    <a:pt x="90" y="698"/>
                    <a:pt x="0" y="652"/>
                  </a:cubicBezTo>
                  <a:cubicBezTo>
                    <a:pt x="136" y="629"/>
                    <a:pt x="270" y="580"/>
                    <a:pt x="390" y="517"/>
                  </a:cubicBezTo>
                  <a:cubicBezTo>
                    <a:pt x="555" y="432"/>
                    <a:pt x="714" y="312"/>
                    <a:pt x="836" y="171"/>
                  </a:cubicBezTo>
                  <a:cubicBezTo>
                    <a:pt x="879" y="121"/>
                    <a:pt x="922" y="63"/>
                    <a:pt x="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7410451" y="-2201863"/>
              <a:ext cx="2400300" cy="1298575"/>
              <a:chOff x="7410451" y="-2201863"/>
              <a:chExt cx="2400300" cy="1298575"/>
            </a:xfrm>
            <a:solidFill>
              <a:schemeClr val="tx2"/>
            </a:solidFill>
          </p:grpSpPr>
          <p:sp>
            <p:nvSpPr>
              <p:cNvPr id="23" name="Freeform 346"/>
              <p:cNvSpPr/>
              <p:nvPr/>
            </p:nvSpPr>
            <p:spPr bwMode="auto">
              <a:xfrm>
                <a:off x="7410451" y="-2201863"/>
                <a:ext cx="347663" cy="1062038"/>
              </a:xfrm>
              <a:custGeom>
                <a:gdLst>
                  <a:gd name="T0" fmla="*/ 0 w 288"/>
                  <a:gd name="T1" fmla="*/ 0 h 879"/>
                  <a:gd name="T2" fmla="*/ 174 w 288"/>
                  <a:gd name="T3" fmla="*/ 0 h 879"/>
                  <a:gd name="T4" fmla="*/ 174 w 288"/>
                  <a:gd name="T5" fmla="*/ 678 h 879"/>
                  <a:gd name="T6" fmla="*/ 219 w 288"/>
                  <a:gd name="T7" fmla="*/ 733 h 879"/>
                  <a:gd name="T8" fmla="*/ 266 w 288"/>
                  <a:gd name="T9" fmla="*/ 719 h 879"/>
                  <a:gd name="T10" fmla="*/ 288 w 288"/>
                  <a:gd name="T11" fmla="*/ 848 h 879"/>
                  <a:gd name="T12" fmla="*/ 144 w 288"/>
                  <a:gd name="T13" fmla="*/ 879 h 879"/>
                  <a:gd name="T14" fmla="*/ 0 w 288"/>
                  <a:gd name="T15" fmla="*/ 740 h 879"/>
                  <a:gd name="T16" fmla="*/ 0 w 288"/>
                  <a:gd name="T17" fmla="*/ 0 h 87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879">
                    <a:moveTo>
                      <a:pt x="0" y="0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678"/>
                      <a:pt x="174" y="678"/>
                      <a:pt x="174" y="678"/>
                    </a:cubicBezTo>
                    <a:cubicBezTo>
                      <a:pt x="174" y="714"/>
                      <a:pt x="189" y="733"/>
                      <a:pt x="219" y="733"/>
                    </a:cubicBezTo>
                    <a:cubicBezTo>
                      <a:pt x="233" y="733"/>
                      <a:pt x="251" y="728"/>
                      <a:pt x="266" y="719"/>
                    </a:cubicBezTo>
                    <a:cubicBezTo>
                      <a:pt x="288" y="848"/>
                      <a:pt x="288" y="848"/>
                      <a:pt x="288" y="848"/>
                    </a:cubicBezTo>
                    <a:cubicBezTo>
                      <a:pt x="247" y="867"/>
                      <a:pt x="190" y="879"/>
                      <a:pt x="144" y="879"/>
                    </a:cubicBezTo>
                    <a:cubicBezTo>
                      <a:pt x="52" y="879"/>
                      <a:pt x="0" y="829"/>
                      <a:pt x="0" y="74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347"/>
              <p:cNvSpPr>
                <a:spLocks noEditPoints="1"/>
              </p:cNvSpPr>
              <p:nvPr/>
            </p:nvSpPr>
            <p:spPr bwMode="auto">
              <a:xfrm>
                <a:off x="7775576" y="-1744663"/>
                <a:ext cx="638175" cy="604838"/>
              </a:xfrm>
              <a:custGeom>
                <a:gdLst>
                  <a:gd name="T0" fmla="*/ 0 w 527"/>
                  <a:gd name="T1" fmla="*/ 250 h 500"/>
                  <a:gd name="T2" fmla="*/ 263 w 527"/>
                  <a:gd name="T3" fmla="*/ 0 h 500"/>
                  <a:gd name="T4" fmla="*/ 527 w 527"/>
                  <a:gd name="T5" fmla="*/ 250 h 500"/>
                  <a:gd name="T6" fmla="*/ 263 w 527"/>
                  <a:gd name="T7" fmla="*/ 500 h 500"/>
                  <a:gd name="T8" fmla="*/ 0 w 527"/>
                  <a:gd name="T9" fmla="*/ 250 h 500"/>
                  <a:gd name="T10" fmla="*/ 263 w 527"/>
                  <a:gd name="T11" fmla="*/ 353 h 500"/>
                  <a:gd name="T12" fmla="*/ 348 w 527"/>
                  <a:gd name="T13" fmla="*/ 250 h 500"/>
                  <a:gd name="T14" fmla="*/ 263 w 527"/>
                  <a:gd name="T15" fmla="*/ 146 h 500"/>
                  <a:gd name="T16" fmla="*/ 178 w 527"/>
                  <a:gd name="T17" fmla="*/ 250 h 500"/>
                  <a:gd name="T18" fmla="*/ 263 w 527"/>
                  <a:gd name="T19" fmla="*/ 353 h 5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7" h="500">
                    <a:moveTo>
                      <a:pt x="0" y="250"/>
                    </a:moveTo>
                    <a:cubicBezTo>
                      <a:pt x="0" y="117"/>
                      <a:pt x="91" y="0"/>
                      <a:pt x="263" y="0"/>
                    </a:cubicBezTo>
                    <a:cubicBezTo>
                      <a:pt x="435" y="0"/>
                      <a:pt x="527" y="117"/>
                      <a:pt x="527" y="250"/>
                    </a:cubicBezTo>
                    <a:cubicBezTo>
                      <a:pt x="527" y="382"/>
                      <a:pt x="435" y="500"/>
                      <a:pt x="263" y="500"/>
                    </a:cubicBezTo>
                    <a:cubicBezTo>
                      <a:pt x="91" y="500"/>
                      <a:pt x="0" y="382"/>
                      <a:pt x="0" y="250"/>
                    </a:cubicBezTo>
                    <a:close/>
                    <a:moveTo>
                      <a:pt x="263" y="353"/>
                    </a:moveTo>
                    <a:cubicBezTo>
                      <a:pt x="313" y="353"/>
                      <a:pt x="348" y="314"/>
                      <a:pt x="348" y="250"/>
                    </a:cubicBezTo>
                    <a:cubicBezTo>
                      <a:pt x="348" y="186"/>
                      <a:pt x="313" y="146"/>
                      <a:pt x="263" y="146"/>
                    </a:cubicBezTo>
                    <a:cubicBezTo>
                      <a:pt x="214" y="146"/>
                      <a:pt x="178" y="186"/>
                      <a:pt x="178" y="250"/>
                    </a:cubicBezTo>
                    <a:cubicBezTo>
                      <a:pt x="178" y="314"/>
                      <a:pt x="214" y="353"/>
                      <a:pt x="263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348"/>
              <p:cNvSpPr>
                <a:spLocks noEditPoints="1"/>
              </p:cNvSpPr>
              <p:nvPr/>
            </p:nvSpPr>
            <p:spPr bwMode="auto">
              <a:xfrm>
                <a:off x="8456613" y="-1744663"/>
                <a:ext cx="641350" cy="841375"/>
              </a:xfrm>
              <a:custGeom>
                <a:gdLst>
                  <a:gd name="T0" fmla="*/ 0 w 529"/>
                  <a:gd name="T1" fmla="*/ 249 h 695"/>
                  <a:gd name="T2" fmla="*/ 225 w 529"/>
                  <a:gd name="T3" fmla="*/ 0 h 695"/>
                  <a:gd name="T4" fmla="*/ 378 w 529"/>
                  <a:gd name="T5" fmla="*/ 81 h 695"/>
                  <a:gd name="T6" fmla="*/ 378 w 529"/>
                  <a:gd name="T7" fmla="*/ 9 h 695"/>
                  <a:gd name="T8" fmla="*/ 529 w 529"/>
                  <a:gd name="T9" fmla="*/ 9 h 695"/>
                  <a:gd name="T10" fmla="*/ 529 w 529"/>
                  <a:gd name="T11" fmla="*/ 447 h 695"/>
                  <a:gd name="T12" fmla="*/ 237 w 529"/>
                  <a:gd name="T13" fmla="*/ 695 h 695"/>
                  <a:gd name="T14" fmla="*/ 2 w 529"/>
                  <a:gd name="T15" fmla="*/ 602 h 695"/>
                  <a:gd name="T16" fmla="*/ 94 w 529"/>
                  <a:gd name="T17" fmla="*/ 507 h 695"/>
                  <a:gd name="T18" fmla="*/ 237 w 529"/>
                  <a:gd name="T19" fmla="*/ 566 h 695"/>
                  <a:gd name="T20" fmla="*/ 355 w 529"/>
                  <a:gd name="T21" fmla="*/ 447 h 695"/>
                  <a:gd name="T22" fmla="*/ 355 w 529"/>
                  <a:gd name="T23" fmla="*/ 415 h 695"/>
                  <a:gd name="T24" fmla="*/ 210 w 529"/>
                  <a:gd name="T25" fmla="*/ 490 h 695"/>
                  <a:gd name="T26" fmla="*/ 0 w 529"/>
                  <a:gd name="T27" fmla="*/ 249 h 695"/>
                  <a:gd name="T28" fmla="*/ 355 w 529"/>
                  <a:gd name="T29" fmla="*/ 304 h 695"/>
                  <a:gd name="T30" fmla="*/ 355 w 529"/>
                  <a:gd name="T31" fmla="*/ 218 h 695"/>
                  <a:gd name="T32" fmla="*/ 265 w 529"/>
                  <a:gd name="T33" fmla="*/ 146 h 695"/>
                  <a:gd name="T34" fmla="*/ 178 w 529"/>
                  <a:gd name="T35" fmla="*/ 253 h 695"/>
                  <a:gd name="T36" fmla="*/ 272 w 529"/>
                  <a:gd name="T37" fmla="*/ 353 h 695"/>
                  <a:gd name="T38" fmla="*/ 355 w 529"/>
                  <a:gd name="T39" fmla="*/ 304 h 69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9" h="695">
                    <a:moveTo>
                      <a:pt x="0" y="249"/>
                    </a:moveTo>
                    <a:cubicBezTo>
                      <a:pt x="0" y="105"/>
                      <a:pt x="93" y="0"/>
                      <a:pt x="225" y="0"/>
                    </a:cubicBezTo>
                    <a:cubicBezTo>
                      <a:pt x="293" y="0"/>
                      <a:pt x="348" y="28"/>
                      <a:pt x="378" y="81"/>
                    </a:cubicBezTo>
                    <a:cubicBezTo>
                      <a:pt x="378" y="9"/>
                      <a:pt x="378" y="9"/>
                      <a:pt x="378" y="9"/>
                    </a:cubicBezTo>
                    <a:cubicBezTo>
                      <a:pt x="529" y="9"/>
                      <a:pt x="529" y="9"/>
                      <a:pt x="529" y="9"/>
                    </a:cubicBezTo>
                    <a:cubicBezTo>
                      <a:pt x="529" y="447"/>
                      <a:pt x="529" y="447"/>
                      <a:pt x="529" y="447"/>
                    </a:cubicBezTo>
                    <a:cubicBezTo>
                      <a:pt x="529" y="597"/>
                      <a:pt x="412" y="695"/>
                      <a:pt x="237" y="695"/>
                    </a:cubicBezTo>
                    <a:cubicBezTo>
                      <a:pt x="135" y="695"/>
                      <a:pt x="61" y="662"/>
                      <a:pt x="2" y="602"/>
                    </a:cubicBezTo>
                    <a:cubicBezTo>
                      <a:pt x="94" y="507"/>
                      <a:pt x="94" y="507"/>
                      <a:pt x="94" y="507"/>
                    </a:cubicBezTo>
                    <a:cubicBezTo>
                      <a:pt x="129" y="540"/>
                      <a:pt x="181" y="566"/>
                      <a:pt x="237" y="566"/>
                    </a:cubicBezTo>
                    <a:cubicBezTo>
                      <a:pt x="300" y="566"/>
                      <a:pt x="355" y="533"/>
                      <a:pt x="355" y="447"/>
                    </a:cubicBezTo>
                    <a:cubicBezTo>
                      <a:pt x="355" y="415"/>
                      <a:pt x="355" y="415"/>
                      <a:pt x="355" y="415"/>
                    </a:cubicBezTo>
                    <a:cubicBezTo>
                      <a:pt x="328" y="466"/>
                      <a:pt x="271" y="490"/>
                      <a:pt x="210" y="490"/>
                    </a:cubicBezTo>
                    <a:cubicBezTo>
                      <a:pt x="85" y="490"/>
                      <a:pt x="0" y="385"/>
                      <a:pt x="0" y="249"/>
                    </a:cubicBezTo>
                    <a:close/>
                    <a:moveTo>
                      <a:pt x="355" y="304"/>
                    </a:moveTo>
                    <a:cubicBezTo>
                      <a:pt x="355" y="218"/>
                      <a:pt x="355" y="218"/>
                      <a:pt x="355" y="218"/>
                    </a:cubicBezTo>
                    <a:cubicBezTo>
                      <a:pt x="338" y="174"/>
                      <a:pt x="301" y="146"/>
                      <a:pt x="265" y="146"/>
                    </a:cubicBezTo>
                    <a:cubicBezTo>
                      <a:pt x="215" y="146"/>
                      <a:pt x="178" y="195"/>
                      <a:pt x="178" y="253"/>
                    </a:cubicBezTo>
                    <a:cubicBezTo>
                      <a:pt x="178" y="313"/>
                      <a:pt x="217" y="353"/>
                      <a:pt x="272" y="353"/>
                    </a:cubicBezTo>
                    <a:cubicBezTo>
                      <a:pt x="307" y="353"/>
                      <a:pt x="333" y="337"/>
                      <a:pt x="355" y="3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349"/>
              <p:cNvSpPr>
                <a:spLocks noEditPoints="1"/>
              </p:cNvSpPr>
              <p:nvPr/>
            </p:nvSpPr>
            <p:spPr bwMode="auto">
              <a:xfrm>
                <a:off x="9172576" y="-1744663"/>
                <a:ext cx="638175" cy="604838"/>
              </a:xfrm>
              <a:custGeom>
                <a:gdLst>
                  <a:gd name="T0" fmla="*/ 0 w 527"/>
                  <a:gd name="T1" fmla="*/ 250 h 500"/>
                  <a:gd name="T2" fmla="*/ 263 w 527"/>
                  <a:gd name="T3" fmla="*/ 0 h 500"/>
                  <a:gd name="T4" fmla="*/ 527 w 527"/>
                  <a:gd name="T5" fmla="*/ 250 h 500"/>
                  <a:gd name="T6" fmla="*/ 263 w 527"/>
                  <a:gd name="T7" fmla="*/ 500 h 500"/>
                  <a:gd name="T8" fmla="*/ 0 w 527"/>
                  <a:gd name="T9" fmla="*/ 250 h 500"/>
                  <a:gd name="T10" fmla="*/ 263 w 527"/>
                  <a:gd name="T11" fmla="*/ 353 h 500"/>
                  <a:gd name="T12" fmla="*/ 348 w 527"/>
                  <a:gd name="T13" fmla="*/ 250 h 500"/>
                  <a:gd name="T14" fmla="*/ 263 w 527"/>
                  <a:gd name="T15" fmla="*/ 146 h 500"/>
                  <a:gd name="T16" fmla="*/ 178 w 527"/>
                  <a:gd name="T17" fmla="*/ 250 h 500"/>
                  <a:gd name="T18" fmla="*/ 263 w 527"/>
                  <a:gd name="T19" fmla="*/ 353 h 5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7" h="500">
                    <a:moveTo>
                      <a:pt x="0" y="250"/>
                    </a:moveTo>
                    <a:cubicBezTo>
                      <a:pt x="0" y="117"/>
                      <a:pt x="91" y="0"/>
                      <a:pt x="263" y="0"/>
                    </a:cubicBezTo>
                    <a:cubicBezTo>
                      <a:pt x="435" y="0"/>
                      <a:pt x="527" y="117"/>
                      <a:pt x="527" y="250"/>
                    </a:cubicBezTo>
                    <a:cubicBezTo>
                      <a:pt x="527" y="382"/>
                      <a:pt x="435" y="500"/>
                      <a:pt x="263" y="500"/>
                    </a:cubicBezTo>
                    <a:cubicBezTo>
                      <a:pt x="91" y="500"/>
                      <a:pt x="0" y="382"/>
                      <a:pt x="0" y="250"/>
                    </a:cubicBezTo>
                    <a:close/>
                    <a:moveTo>
                      <a:pt x="263" y="353"/>
                    </a:moveTo>
                    <a:cubicBezTo>
                      <a:pt x="313" y="353"/>
                      <a:pt x="348" y="314"/>
                      <a:pt x="348" y="250"/>
                    </a:cubicBezTo>
                    <a:cubicBezTo>
                      <a:pt x="348" y="186"/>
                      <a:pt x="313" y="146"/>
                      <a:pt x="263" y="146"/>
                    </a:cubicBezTo>
                    <a:cubicBezTo>
                      <a:pt x="214" y="146"/>
                      <a:pt x="178" y="186"/>
                      <a:pt x="178" y="250"/>
                    </a:cubicBezTo>
                    <a:cubicBezTo>
                      <a:pt x="178" y="314"/>
                      <a:pt x="214" y="353"/>
                      <a:pt x="263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350"/>
              <p:cNvSpPr/>
              <p:nvPr/>
            </p:nvSpPr>
            <p:spPr bwMode="auto">
              <a:xfrm>
                <a:off x="7864476" y="-2097088"/>
                <a:ext cx="109538" cy="188913"/>
              </a:xfrm>
              <a:custGeom>
                <a:gdLst>
                  <a:gd name="T0" fmla="*/ 43 w 69"/>
                  <a:gd name="T1" fmla="*/ 71 h 119"/>
                  <a:gd name="T2" fmla="*/ 43 w 69"/>
                  <a:gd name="T3" fmla="*/ 119 h 119"/>
                  <a:gd name="T4" fmla="*/ 26 w 69"/>
                  <a:gd name="T5" fmla="*/ 119 h 119"/>
                  <a:gd name="T6" fmla="*/ 26 w 69"/>
                  <a:gd name="T7" fmla="*/ 71 h 119"/>
                  <a:gd name="T8" fmla="*/ 0 w 69"/>
                  <a:gd name="T9" fmla="*/ 0 h 119"/>
                  <a:gd name="T10" fmla="*/ 19 w 69"/>
                  <a:gd name="T11" fmla="*/ 0 h 119"/>
                  <a:gd name="T12" fmla="*/ 35 w 69"/>
                  <a:gd name="T13" fmla="*/ 51 h 119"/>
                  <a:gd name="T14" fmla="*/ 51 w 69"/>
                  <a:gd name="T15" fmla="*/ 0 h 119"/>
                  <a:gd name="T16" fmla="*/ 69 w 69"/>
                  <a:gd name="T17" fmla="*/ 0 h 119"/>
                  <a:gd name="T18" fmla="*/ 43 w 69"/>
                  <a:gd name="T19" fmla="*/ 71 h 1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19">
                    <a:moveTo>
                      <a:pt x="43" y="71"/>
                    </a:moveTo>
                    <a:lnTo>
                      <a:pt x="43" y="119"/>
                    </a:lnTo>
                    <a:lnTo>
                      <a:pt x="26" y="119"/>
                    </a:lnTo>
                    <a:lnTo>
                      <a:pt x="26" y="71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5" y="51"/>
                    </a:lnTo>
                    <a:lnTo>
                      <a:pt x="51" y="0"/>
                    </a:lnTo>
                    <a:lnTo>
                      <a:pt x="69" y="0"/>
                    </a:lnTo>
                    <a:lnTo>
                      <a:pt x="43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351"/>
              <p:cNvSpPr>
                <a:spLocks noEditPoints="1"/>
              </p:cNvSpPr>
              <p:nvPr/>
            </p:nvSpPr>
            <p:spPr bwMode="auto">
              <a:xfrm>
                <a:off x="8020051" y="-2098676"/>
                <a:ext cx="109538" cy="193675"/>
              </a:xfrm>
              <a:custGeom>
                <a:gdLst>
                  <a:gd name="T0" fmla="*/ 77 w 90"/>
                  <a:gd name="T1" fmla="*/ 149 h 160"/>
                  <a:gd name="T2" fmla="*/ 45 w 90"/>
                  <a:gd name="T3" fmla="*/ 160 h 160"/>
                  <a:gd name="T4" fmla="*/ 14 w 90"/>
                  <a:gd name="T5" fmla="*/ 149 h 160"/>
                  <a:gd name="T6" fmla="*/ 0 w 90"/>
                  <a:gd name="T7" fmla="*/ 80 h 160"/>
                  <a:gd name="T8" fmla="*/ 14 w 90"/>
                  <a:gd name="T9" fmla="*/ 11 h 160"/>
                  <a:gd name="T10" fmla="*/ 45 w 90"/>
                  <a:gd name="T11" fmla="*/ 0 h 160"/>
                  <a:gd name="T12" fmla="*/ 77 w 90"/>
                  <a:gd name="T13" fmla="*/ 11 h 160"/>
                  <a:gd name="T14" fmla="*/ 90 w 90"/>
                  <a:gd name="T15" fmla="*/ 80 h 160"/>
                  <a:gd name="T16" fmla="*/ 77 w 90"/>
                  <a:gd name="T17" fmla="*/ 149 h 160"/>
                  <a:gd name="T18" fmla="*/ 60 w 90"/>
                  <a:gd name="T19" fmla="*/ 22 h 160"/>
                  <a:gd name="T20" fmla="*/ 45 w 90"/>
                  <a:gd name="T21" fmla="*/ 16 h 160"/>
                  <a:gd name="T22" fmla="*/ 30 w 90"/>
                  <a:gd name="T23" fmla="*/ 22 h 160"/>
                  <a:gd name="T24" fmla="*/ 23 w 90"/>
                  <a:gd name="T25" fmla="*/ 80 h 160"/>
                  <a:gd name="T26" fmla="*/ 30 w 90"/>
                  <a:gd name="T27" fmla="*/ 137 h 160"/>
                  <a:gd name="T28" fmla="*/ 45 w 90"/>
                  <a:gd name="T29" fmla="*/ 143 h 160"/>
                  <a:gd name="T30" fmla="*/ 60 w 90"/>
                  <a:gd name="T31" fmla="*/ 137 h 160"/>
                  <a:gd name="T32" fmla="*/ 68 w 90"/>
                  <a:gd name="T33" fmla="*/ 80 h 160"/>
                  <a:gd name="T34" fmla="*/ 60 w 90"/>
                  <a:gd name="T35" fmla="*/ 22 h 1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160">
                    <a:moveTo>
                      <a:pt x="77" y="149"/>
                    </a:moveTo>
                    <a:cubicBezTo>
                      <a:pt x="70" y="155"/>
                      <a:pt x="60" y="160"/>
                      <a:pt x="45" y="160"/>
                    </a:cubicBezTo>
                    <a:cubicBezTo>
                      <a:pt x="31" y="160"/>
                      <a:pt x="21" y="155"/>
                      <a:pt x="14" y="149"/>
                    </a:cubicBezTo>
                    <a:cubicBezTo>
                      <a:pt x="1" y="137"/>
                      <a:pt x="0" y="119"/>
                      <a:pt x="0" y="80"/>
                    </a:cubicBezTo>
                    <a:cubicBezTo>
                      <a:pt x="0" y="40"/>
                      <a:pt x="1" y="23"/>
                      <a:pt x="14" y="11"/>
                    </a:cubicBezTo>
                    <a:cubicBezTo>
                      <a:pt x="21" y="4"/>
                      <a:pt x="31" y="0"/>
                      <a:pt x="45" y="0"/>
                    </a:cubicBezTo>
                    <a:cubicBezTo>
                      <a:pt x="60" y="0"/>
                      <a:pt x="70" y="4"/>
                      <a:pt x="77" y="11"/>
                    </a:cubicBezTo>
                    <a:cubicBezTo>
                      <a:pt x="90" y="23"/>
                      <a:pt x="90" y="40"/>
                      <a:pt x="90" y="80"/>
                    </a:cubicBezTo>
                    <a:cubicBezTo>
                      <a:pt x="90" y="119"/>
                      <a:pt x="90" y="137"/>
                      <a:pt x="77" y="149"/>
                    </a:cubicBezTo>
                    <a:close/>
                    <a:moveTo>
                      <a:pt x="60" y="22"/>
                    </a:moveTo>
                    <a:cubicBezTo>
                      <a:pt x="57" y="19"/>
                      <a:pt x="53" y="16"/>
                      <a:pt x="45" y="16"/>
                    </a:cubicBezTo>
                    <a:cubicBezTo>
                      <a:pt x="38" y="16"/>
                      <a:pt x="33" y="19"/>
                      <a:pt x="30" y="22"/>
                    </a:cubicBezTo>
                    <a:cubicBezTo>
                      <a:pt x="24" y="30"/>
                      <a:pt x="23" y="42"/>
                      <a:pt x="23" y="80"/>
                    </a:cubicBezTo>
                    <a:cubicBezTo>
                      <a:pt x="23" y="117"/>
                      <a:pt x="24" y="129"/>
                      <a:pt x="30" y="137"/>
                    </a:cubicBezTo>
                    <a:cubicBezTo>
                      <a:pt x="33" y="140"/>
                      <a:pt x="38" y="143"/>
                      <a:pt x="45" y="143"/>
                    </a:cubicBezTo>
                    <a:cubicBezTo>
                      <a:pt x="53" y="143"/>
                      <a:pt x="57" y="140"/>
                      <a:pt x="60" y="137"/>
                    </a:cubicBezTo>
                    <a:cubicBezTo>
                      <a:pt x="67" y="129"/>
                      <a:pt x="68" y="117"/>
                      <a:pt x="68" y="80"/>
                    </a:cubicBezTo>
                    <a:cubicBezTo>
                      <a:pt x="68" y="42"/>
                      <a:pt x="67" y="30"/>
                      <a:pt x="6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352"/>
              <p:cNvSpPr/>
              <p:nvPr/>
            </p:nvSpPr>
            <p:spPr bwMode="auto">
              <a:xfrm>
                <a:off x="8193088" y="-2097088"/>
                <a:ext cx="103188" cy="192088"/>
              </a:xfrm>
              <a:custGeom>
                <a:gdLst>
                  <a:gd name="T0" fmla="*/ 73 w 85"/>
                  <a:gd name="T1" fmla="*/ 148 h 159"/>
                  <a:gd name="T2" fmla="*/ 42 w 85"/>
                  <a:gd name="T3" fmla="*/ 159 h 159"/>
                  <a:gd name="T4" fmla="*/ 12 w 85"/>
                  <a:gd name="T5" fmla="*/ 148 h 159"/>
                  <a:gd name="T6" fmla="*/ 0 w 85"/>
                  <a:gd name="T7" fmla="*/ 121 h 159"/>
                  <a:gd name="T8" fmla="*/ 0 w 85"/>
                  <a:gd name="T9" fmla="*/ 0 h 159"/>
                  <a:gd name="T10" fmla="*/ 22 w 85"/>
                  <a:gd name="T11" fmla="*/ 0 h 159"/>
                  <a:gd name="T12" fmla="*/ 22 w 85"/>
                  <a:gd name="T13" fmla="*/ 122 h 159"/>
                  <a:gd name="T14" fmla="*/ 42 w 85"/>
                  <a:gd name="T15" fmla="*/ 142 h 159"/>
                  <a:gd name="T16" fmla="*/ 63 w 85"/>
                  <a:gd name="T17" fmla="*/ 122 h 159"/>
                  <a:gd name="T18" fmla="*/ 63 w 85"/>
                  <a:gd name="T19" fmla="*/ 0 h 159"/>
                  <a:gd name="T20" fmla="*/ 85 w 85"/>
                  <a:gd name="T21" fmla="*/ 0 h 159"/>
                  <a:gd name="T22" fmla="*/ 85 w 85"/>
                  <a:gd name="T23" fmla="*/ 121 h 159"/>
                  <a:gd name="T24" fmla="*/ 73 w 85"/>
                  <a:gd name="T25" fmla="*/ 148 h 15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59">
                    <a:moveTo>
                      <a:pt x="73" y="148"/>
                    </a:moveTo>
                    <a:cubicBezTo>
                      <a:pt x="65" y="155"/>
                      <a:pt x="54" y="159"/>
                      <a:pt x="42" y="159"/>
                    </a:cubicBezTo>
                    <a:cubicBezTo>
                      <a:pt x="31" y="159"/>
                      <a:pt x="20" y="155"/>
                      <a:pt x="12" y="148"/>
                    </a:cubicBezTo>
                    <a:cubicBezTo>
                      <a:pt x="4" y="142"/>
                      <a:pt x="0" y="133"/>
                      <a:pt x="0" y="1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22"/>
                      <a:pt x="22" y="122"/>
                      <a:pt x="22" y="122"/>
                    </a:cubicBezTo>
                    <a:cubicBezTo>
                      <a:pt x="22" y="135"/>
                      <a:pt x="31" y="142"/>
                      <a:pt x="42" y="142"/>
                    </a:cubicBezTo>
                    <a:cubicBezTo>
                      <a:pt x="54" y="142"/>
                      <a:pt x="63" y="135"/>
                      <a:pt x="63" y="122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121"/>
                      <a:pt x="85" y="121"/>
                      <a:pt x="85" y="121"/>
                    </a:cubicBezTo>
                    <a:cubicBezTo>
                      <a:pt x="85" y="133"/>
                      <a:pt x="81" y="142"/>
                      <a:pt x="73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53"/>
              <p:cNvSpPr>
                <a:spLocks noEditPoints="1"/>
              </p:cNvSpPr>
              <p:nvPr/>
            </p:nvSpPr>
            <p:spPr bwMode="auto">
              <a:xfrm>
                <a:off x="8364538" y="-2097088"/>
                <a:ext cx="111125" cy="188913"/>
              </a:xfrm>
              <a:custGeom>
                <a:gdLst>
                  <a:gd name="T0" fmla="*/ 68 w 91"/>
                  <a:gd name="T1" fmla="*/ 157 h 157"/>
                  <a:gd name="T2" fmla="*/ 43 w 91"/>
                  <a:gd name="T3" fmla="*/ 90 h 157"/>
                  <a:gd name="T4" fmla="*/ 22 w 91"/>
                  <a:gd name="T5" fmla="*/ 90 h 157"/>
                  <a:gd name="T6" fmla="*/ 22 w 91"/>
                  <a:gd name="T7" fmla="*/ 157 h 157"/>
                  <a:gd name="T8" fmla="*/ 0 w 91"/>
                  <a:gd name="T9" fmla="*/ 157 h 157"/>
                  <a:gd name="T10" fmla="*/ 0 w 91"/>
                  <a:gd name="T11" fmla="*/ 0 h 157"/>
                  <a:gd name="T12" fmla="*/ 42 w 91"/>
                  <a:gd name="T13" fmla="*/ 0 h 157"/>
                  <a:gd name="T14" fmla="*/ 85 w 91"/>
                  <a:gd name="T15" fmla="*/ 45 h 157"/>
                  <a:gd name="T16" fmla="*/ 63 w 91"/>
                  <a:gd name="T17" fmla="*/ 86 h 157"/>
                  <a:gd name="T18" fmla="*/ 91 w 91"/>
                  <a:gd name="T19" fmla="*/ 157 h 157"/>
                  <a:gd name="T20" fmla="*/ 68 w 91"/>
                  <a:gd name="T21" fmla="*/ 157 h 157"/>
                  <a:gd name="T22" fmla="*/ 42 w 91"/>
                  <a:gd name="T23" fmla="*/ 17 h 157"/>
                  <a:gd name="T24" fmla="*/ 22 w 91"/>
                  <a:gd name="T25" fmla="*/ 17 h 157"/>
                  <a:gd name="T26" fmla="*/ 22 w 91"/>
                  <a:gd name="T27" fmla="*/ 73 h 157"/>
                  <a:gd name="T28" fmla="*/ 42 w 91"/>
                  <a:gd name="T29" fmla="*/ 73 h 157"/>
                  <a:gd name="T30" fmla="*/ 63 w 91"/>
                  <a:gd name="T31" fmla="*/ 45 h 157"/>
                  <a:gd name="T32" fmla="*/ 42 w 91"/>
                  <a:gd name="T33" fmla="*/ 17 h 1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1" h="157">
                    <a:moveTo>
                      <a:pt x="68" y="157"/>
                    </a:moveTo>
                    <a:cubicBezTo>
                      <a:pt x="43" y="90"/>
                      <a:pt x="43" y="90"/>
                      <a:pt x="43" y="9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70" y="0"/>
                      <a:pt x="85" y="11"/>
                      <a:pt x="85" y="45"/>
                    </a:cubicBezTo>
                    <a:cubicBezTo>
                      <a:pt x="85" y="67"/>
                      <a:pt x="79" y="80"/>
                      <a:pt x="63" y="86"/>
                    </a:cubicBezTo>
                    <a:cubicBezTo>
                      <a:pt x="91" y="157"/>
                      <a:pt x="91" y="157"/>
                      <a:pt x="91" y="157"/>
                    </a:cubicBezTo>
                    <a:lnTo>
                      <a:pt x="68" y="157"/>
                    </a:lnTo>
                    <a:close/>
                    <a:moveTo>
                      <a:pt x="42" y="17"/>
                    </a:move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59" y="73"/>
                      <a:pt x="63" y="62"/>
                      <a:pt x="63" y="45"/>
                    </a:cubicBezTo>
                    <a:cubicBezTo>
                      <a:pt x="63" y="28"/>
                      <a:pt x="59" y="17"/>
                      <a:pt x="42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54"/>
              <p:cNvSpPr/>
              <p:nvPr/>
            </p:nvSpPr>
            <p:spPr bwMode="auto">
              <a:xfrm>
                <a:off x="8623301" y="-2098676"/>
                <a:ext cx="106363" cy="193675"/>
              </a:xfrm>
              <a:custGeom>
                <a:gdLst>
                  <a:gd name="T0" fmla="*/ 73 w 88"/>
                  <a:gd name="T1" fmla="*/ 151 h 160"/>
                  <a:gd name="T2" fmla="*/ 45 w 88"/>
                  <a:gd name="T3" fmla="*/ 160 h 160"/>
                  <a:gd name="T4" fmla="*/ 14 w 88"/>
                  <a:gd name="T5" fmla="*/ 149 h 160"/>
                  <a:gd name="T6" fmla="*/ 0 w 88"/>
                  <a:gd name="T7" fmla="*/ 80 h 160"/>
                  <a:gd name="T8" fmla="*/ 14 w 88"/>
                  <a:gd name="T9" fmla="*/ 11 h 160"/>
                  <a:gd name="T10" fmla="*/ 45 w 88"/>
                  <a:gd name="T11" fmla="*/ 0 h 160"/>
                  <a:gd name="T12" fmla="*/ 74 w 88"/>
                  <a:gd name="T13" fmla="*/ 9 h 160"/>
                  <a:gd name="T14" fmla="*/ 87 w 88"/>
                  <a:gd name="T15" fmla="*/ 40 h 160"/>
                  <a:gd name="T16" fmla="*/ 65 w 88"/>
                  <a:gd name="T17" fmla="*/ 40 h 160"/>
                  <a:gd name="T18" fmla="*/ 60 w 88"/>
                  <a:gd name="T19" fmla="*/ 22 h 160"/>
                  <a:gd name="T20" fmla="*/ 45 w 88"/>
                  <a:gd name="T21" fmla="*/ 16 h 160"/>
                  <a:gd name="T22" fmla="*/ 30 w 88"/>
                  <a:gd name="T23" fmla="*/ 22 h 160"/>
                  <a:gd name="T24" fmla="*/ 22 w 88"/>
                  <a:gd name="T25" fmla="*/ 80 h 160"/>
                  <a:gd name="T26" fmla="*/ 30 w 88"/>
                  <a:gd name="T27" fmla="*/ 137 h 160"/>
                  <a:gd name="T28" fmla="*/ 45 w 88"/>
                  <a:gd name="T29" fmla="*/ 143 h 160"/>
                  <a:gd name="T30" fmla="*/ 60 w 88"/>
                  <a:gd name="T31" fmla="*/ 137 h 160"/>
                  <a:gd name="T32" fmla="*/ 65 w 88"/>
                  <a:gd name="T33" fmla="*/ 119 h 160"/>
                  <a:gd name="T34" fmla="*/ 88 w 88"/>
                  <a:gd name="T35" fmla="*/ 119 h 160"/>
                  <a:gd name="T36" fmla="*/ 73 w 88"/>
                  <a:gd name="T37" fmla="*/ 151 h 1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160">
                    <a:moveTo>
                      <a:pt x="73" y="151"/>
                    </a:moveTo>
                    <a:cubicBezTo>
                      <a:pt x="66" y="157"/>
                      <a:pt x="57" y="160"/>
                      <a:pt x="45" y="160"/>
                    </a:cubicBezTo>
                    <a:cubicBezTo>
                      <a:pt x="30" y="160"/>
                      <a:pt x="21" y="155"/>
                      <a:pt x="14" y="149"/>
                    </a:cubicBezTo>
                    <a:cubicBezTo>
                      <a:pt x="1" y="137"/>
                      <a:pt x="0" y="119"/>
                      <a:pt x="0" y="80"/>
                    </a:cubicBezTo>
                    <a:cubicBezTo>
                      <a:pt x="0" y="40"/>
                      <a:pt x="1" y="23"/>
                      <a:pt x="14" y="11"/>
                    </a:cubicBezTo>
                    <a:cubicBezTo>
                      <a:pt x="21" y="4"/>
                      <a:pt x="30" y="0"/>
                      <a:pt x="45" y="0"/>
                    </a:cubicBezTo>
                    <a:cubicBezTo>
                      <a:pt x="58" y="0"/>
                      <a:pt x="67" y="3"/>
                      <a:pt x="74" y="9"/>
                    </a:cubicBezTo>
                    <a:cubicBezTo>
                      <a:pt x="83" y="16"/>
                      <a:pt x="87" y="27"/>
                      <a:pt x="87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5" y="33"/>
                      <a:pt x="64" y="26"/>
                      <a:pt x="60" y="22"/>
                    </a:cubicBezTo>
                    <a:cubicBezTo>
                      <a:pt x="56" y="19"/>
                      <a:pt x="52" y="16"/>
                      <a:pt x="45" y="16"/>
                    </a:cubicBezTo>
                    <a:cubicBezTo>
                      <a:pt x="38" y="16"/>
                      <a:pt x="33" y="19"/>
                      <a:pt x="30" y="22"/>
                    </a:cubicBezTo>
                    <a:cubicBezTo>
                      <a:pt x="24" y="30"/>
                      <a:pt x="22" y="42"/>
                      <a:pt x="22" y="80"/>
                    </a:cubicBezTo>
                    <a:cubicBezTo>
                      <a:pt x="22" y="117"/>
                      <a:pt x="24" y="129"/>
                      <a:pt x="30" y="137"/>
                    </a:cubicBezTo>
                    <a:cubicBezTo>
                      <a:pt x="33" y="140"/>
                      <a:pt x="38" y="143"/>
                      <a:pt x="45" y="143"/>
                    </a:cubicBezTo>
                    <a:cubicBezTo>
                      <a:pt x="52" y="143"/>
                      <a:pt x="56" y="140"/>
                      <a:pt x="60" y="137"/>
                    </a:cubicBezTo>
                    <a:cubicBezTo>
                      <a:pt x="64" y="133"/>
                      <a:pt x="65" y="126"/>
                      <a:pt x="65" y="119"/>
                    </a:cubicBezTo>
                    <a:cubicBezTo>
                      <a:pt x="88" y="119"/>
                      <a:pt x="88" y="119"/>
                      <a:pt x="88" y="119"/>
                    </a:cubicBezTo>
                    <a:cubicBezTo>
                      <a:pt x="87" y="132"/>
                      <a:pt x="82" y="144"/>
                      <a:pt x="73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355"/>
              <p:cNvSpPr>
                <a:spLocks noEditPoints="1"/>
              </p:cNvSpPr>
              <p:nvPr/>
            </p:nvSpPr>
            <p:spPr bwMode="auto">
              <a:xfrm>
                <a:off x="8785226" y="-2098676"/>
                <a:ext cx="107950" cy="193675"/>
              </a:xfrm>
              <a:custGeom>
                <a:gdLst>
                  <a:gd name="T0" fmla="*/ 76 w 89"/>
                  <a:gd name="T1" fmla="*/ 149 h 160"/>
                  <a:gd name="T2" fmla="*/ 44 w 89"/>
                  <a:gd name="T3" fmla="*/ 160 h 160"/>
                  <a:gd name="T4" fmla="*/ 13 w 89"/>
                  <a:gd name="T5" fmla="*/ 149 h 160"/>
                  <a:gd name="T6" fmla="*/ 0 w 89"/>
                  <a:gd name="T7" fmla="*/ 80 h 160"/>
                  <a:gd name="T8" fmla="*/ 13 w 89"/>
                  <a:gd name="T9" fmla="*/ 11 h 160"/>
                  <a:gd name="T10" fmla="*/ 44 w 89"/>
                  <a:gd name="T11" fmla="*/ 0 h 160"/>
                  <a:gd name="T12" fmla="*/ 76 w 89"/>
                  <a:gd name="T13" fmla="*/ 11 h 160"/>
                  <a:gd name="T14" fmla="*/ 89 w 89"/>
                  <a:gd name="T15" fmla="*/ 80 h 160"/>
                  <a:gd name="T16" fmla="*/ 76 w 89"/>
                  <a:gd name="T17" fmla="*/ 149 h 160"/>
                  <a:gd name="T18" fmla="*/ 59 w 89"/>
                  <a:gd name="T19" fmla="*/ 22 h 160"/>
                  <a:gd name="T20" fmla="*/ 44 w 89"/>
                  <a:gd name="T21" fmla="*/ 16 h 160"/>
                  <a:gd name="T22" fmla="*/ 29 w 89"/>
                  <a:gd name="T23" fmla="*/ 22 h 160"/>
                  <a:gd name="T24" fmla="*/ 22 w 89"/>
                  <a:gd name="T25" fmla="*/ 80 h 160"/>
                  <a:gd name="T26" fmla="*/ 29 w 89"/>
                  <a:gd name="T27" fmla="*/ 137 h 160"/>
                  <a:gd name="T28" fmla="*/ 44 w 89"/>
                  <a:gd name="T29" fmla="*/ 143 h 160"/>
                  <a:gd name="T30" fmla="*/ 59 w 89"/>
                  <a:gd name="T31" fmla="*/ 137 h 160"/>
                  <a:gd name="T32" fmla="*/ 67 w 89"/>
                  <a:gd name="T33" fmla="*/ 80 h 160"/>
                  <a:gd name="T34" fmla="*/ 59 w 89"/>
                  <a:gd name="T35" fmla="*/ 22 h 1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160">
                    <a:moveTo>
                      <a:pt x="76" y="149"/>
                    </a:moveTo>
                    <a:cubicBezTo>
                      <a:pt x="69" y="155"/>
                      <a:pt x="59" y="160"/>
                      <a:pt x="44" y="160"/>
                    </a:cubicBezTo>
                    <a:cubicBezTo>
                      <a:pt x="30" y="160"/>
                      <a:pt x="20" y="155"/>
                      <a:pt x="13" y="149"/>
                    </a:cubicBezTo>
                    <a:cubicBezTo>
                      <a:pt x="0" y="137"/>
                      <a:pt x="0" y="119"/>
                      <a:pt x="0" y="80"/>
                    </a:cubicBezTo>
                    <a:cubicBezTo>
                      <a:pt x="0" y="40"/>
                      <a:pt x="0" y="23"/>
                      <a:pt x="13" y="11"/>
                    </a:cubicBezTo>
                    <a:cubicBezTo>
                      <a:pt x="20" y="4"/>
                      <a:pt x="30" y="0"/>
                      <a:pt x="44" y="0"/>
                    </a:cubicBezTo>
                    <a:cubicBezTo>
                      <a:pt x="59" y="0"/>
                      <a:pt x="69" y="4"/>
                      <a:pt x="76" y="11"/>
                    </a:cubicBezTo>
                    <a:cubicBezTo>
                      <a:pt x="89" y="23"/>
                      <a:pt x="89" y="40"/>
                      <a:pt x="89" y="80"/>
                    </a:cubicBezTo>
                    <a:cubicBezTo>
                      <a:pt x="89" y="119"/>
                      <a:pt x="89" y="137"/>
                      <a:pt x="76" y="149"/>
                    </a:cubicBezTo>
                    <a:close/>
                    <a:moveTo>
                      <a:pt x="59" y="22"/>
                    </a:moveTo>
                    <a:cubicBezTo>
                      <a:pt x="56" y="19"/>
                      <a:pt x="52" y="16"/>
                      <a:pt x="44" y="16"/>
                    </a:cubicBezTo>
                    <a:cubicBezTo>
                      <a:pt x="37" y="16"/>
                      <a:pt x="33" y="19"/>
                      <a:pt x="29" y="22"/>
                    </a:cubicBezTo>
                    <a:cubicBezTo>
                      <a:pt x="23" y="30"/>
                      <a:pt x="22" y="42"/>
                      <a:pt x="22" y="80"/>
                    </a:cubicBezTo>
                    <a:cubicBezTo>
                      <a:pt x="22" y="117"/>
                      <a:pt x="23" y="129"/>
                      <a:pt x="29" y="137"/>
                    </a:cubicBezTo>
                    <a:cubicBezTo>
                      <a:pt x="33" y="140"/>
                      <a:pt x="37" y="143"/>
                      <a:pt x="44" y="143"/>
                    </a:cubicBezTo>
                    <a:cubicBezTo>
                      <a:pt x="52" y="143"/>
                      <a:pt x="56" y="140"/>
                      <a:pt x="59" y="137"/>
                    </a:cubicBezTo>
                    <a:cubicBezTo>
                      <a:pt x="66" y="129"/>
                      <a:pt x="67" y="117"/>
                      <a:pt x="67" y="80"/>
                    </a:cubicBezTo>
                    <a:cubicBezTo>
                      <a:pt x="67" y="42"/>
                      <a:pt x="66" y="30"/>
                      <a:pt x="59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56"/>
              <p:cNvSpPr/>
              <p:nvPr/>
            </p:nvSpPr>
            <p:spPr bwMode="auto">
              <a:xfrm>
                <a:off x="8959851" y="-2097088"/>
                <a:ext cx="139700" cy="188913"/>
              </a:xfrm>
              <a:custGeom>
                <a:gdLst>
                  <a:gd name="T0" fmla="*/ 71 w 88"/>
                  <a:gd name="T1" fmla="*/ 119 h 119"/>
                  <a:gd name="T2" fmla="*/ 71 w 88"/>
                  <a:gd name="T3" fmla="*/ 34 h 119"/>
                  <a:gd name="T4" fmla="*/ 49 w 88"/>
                  <a:gd name="T5" fmla="*/ 91 h 119"/>
                  <a:gd name="T6" fmla="*/ 39 w 88"/>
                  <a:gd name="T7" fmla="*/ 91 h 119"/>
                  <a:gd name="T8" fmla="*/ 17 w 88"/>
                  <a:gd name="T9" fmla="*/ 36 h 119"/>
                  <a:gd name="T10" fmla="*/ 17 w 88"/>
                  <a:gd name="T11" fmla="*/ 119 h 119"/>
                  <a:gd name="T12" fmla="*/ 0 w 88"/>
                  <a:gd name="T13" fmla="*/ 119 h 119"/>
                  <a:gd name="T14" fmla="*/ 0 w 88"/>
                  <a:gd name="T15" fmla="*/ 0 h 119"/>
                  <a:gd name="T16" fmla="*/ 16 w 88"/>
                  <a:gd name="T17" fmla="*/ 0 h 119"/>
                  <a:gd name="T18" fmla="*/ 44 w 88"/>
                  <a:gd name="T19" fmla="*/ 66 h 119"/>
                  <a:gd name="T20" fmla="*/ 72 w 88"/>
                  <a:gd name="T21" fmla="*/ 0 h 119"/>
                  <a:gd name="T22" fmla="*/ 88 w 88"/>
                  <a:gd name="T23" fmla="*/ 0 h 119"/>
                  <a:gd name="T24" fmla="*/ 88 w 88"/>
                  <a:gd name="T25" fmla="*/ 119 h 119"/>
                  <a:gd name="T26" fmla="*/ 71 w 88"/>
                  <a:gd name="T27" fmla="*/ 119 h 1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19">
                    <a:moveTo>
                      <a:pt x="71" y="119"/>
                    </a:moveTo>
                    <a:lnTo>
                      <a:pt x="71" y="34"/>
                    </a:lnTo>
                    <a:lnTo>
                      <a:pt x="49" y="91"/>
                    </a:lnTo>
                    <a:lnTo>
                      <a:pt x="39" y="91"/>
                    </a:lnTo>
                    <a:lnTo>
                      <a:pt x="17" y="36"/>
                    </a:lnTo>
                    <a:lnTo>
                      <a:pt x="17" y="119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44" y="66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88" y="119"/>
                    </a:lnTo>
                    <a:lnTo>
                      <a:pt x="71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57"/>
              <p:cNvSpPr>
                <a:spLocks noEditPoints="1"/>
              </p:cNvSpPr>
              <p:nvPr/>
            </p:nvSpPr>
            <p:spPr bwMode="auto">
              <a:xfrm>
                <a:off x="9170988" y="-2097088"/>
                <a:ext cx="103188" cy="188913"/>
              </a:xfrm>
              <a:custGeom>
                <a:gdLst>
                  <a:gd name="T0" fmla="*/ 41 w 85"/>
                  <a:gd name="T1" fmla="*/ 92 h 157"/>
                  <a:gd name="T2" fmla="*/ 22 w 85"/>
                  <a:gd name="T3" fmla="*/ 92 h 157"/>
                  <a:gd name="T4" fmla="*/ 22 w 85"/>
                  <a:gd name="T5" fmla="*/ 157 h 157"/>
                  <a:gd name="T6" fmla="*/ 0 w 85"/>
                  <a:gd name="T7" fmla="*/ 157 h 157"/>
                  <a:gd name="T8" fmla="*/ 0 w 85"/>
                  <a:gd name="T9" fmla="*/ 0 h 157"/>
                  <a:gd name="T10" fmla="*/ 41 w 85"/>
                  <a:gd name="T11" fmla="*/ 0 h 157"/>
                  <a:gd name="T12" fmla="*/ 85 w 85"/>
                  <a:gd name="T13" fmla="*/ 46 h 157"/>
                  <a:gd name="T14" fmla="*/ 41 w 85"/>
                  <a:gd name="T15" fmla="*/ 92 h 157"/>
                  <a:gd name="T16" fmla="*/ 42 w 85"/>
                  <a:gd name="T17" fmla="*/ 17 h 157"/>
                  <a:gd name="T18" fmla="*/ 22 w 85"/>
                  <a:gd name="T19" fmla="*/ 17 h 157"/>
                  <a:gd name="T20" fmla="*/ 22 w 85"/>
                  <a:gd name="T21" fmla="*/ 75 h 157"/>
                  <a:gd name="T22" fmla="*/ 42 w 85"/>
                  <a:gd name="T23" fmla="*/ 75 h 157"/>
                  <a:gd name="T24" fmla="*/ 62 w 85"/>
                  <a:gd name="T25" fmla="*/ 46 h 157"/>
                  <a:gd name="T26" fmla="*/ 42 w 85"/>
                  <a:gd name="T27" fmla="*/ 17 h 1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" h="157">
                    <a:moveTo>
                      <a:pt x="41" y="92"/>
                    </a:move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9" y="0"/>
                      <a:pt x="85" y="11"/>
                      <a:pt x="85" y="46"/>
                    </a:cubicBezTo>
                    <a:cubicBezTo>
                      <a:pt x="85" y="78"/>
                      <a:pt x="71" y="92"/>
                      <a:pt x="41" y="92"/>
                    </a:cubicBezTo>
                    <a:close/>
                    <a:moveTo>
                      <a:pt x="42" y="17"/>
                    </a:move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59" y="75"/>
                      <a:pt x="62" y="63"/>
                      <a:pt x="62" y="46"/>
                    </a:cubicBezTo>
                    <a:cubicBezTo>
                      <a:pt x="62" y="29"/>
                      <a:pt x="59" y="17"/>
                      <a:pt x="42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58"/>
              <p:cNvSpPr>
                <a:spLocks noEditPoints="1"/>
              </p:cNvSpPr>
              <p:nvPr/>
            </p:nvSpPr>
            <p:spPr bwMode="auto">
              <a:xfrm>
                <a:off x="9304338" y="-2097088"/>
                <a:ext cx="130175" cy="188913"/>
              </a:xfrm>
              <a:custGeom>
                <a:gdLst>
                  <a:gd name="T0" fmla="*/ 64 w 82"/>
                  <a:gd name="T1" fmla="*/ 119 h 119"/>
                  <a:gd name="T2" fmla="*/ 57 w 82"/>
                  <a:gd name="T3" fmla="*/ 91 h 119"/>
                  <a:gd name="T4" fmla="*/ 24 w 82"/>
                  <a:gd name="T5" fmla="*/ 91 h 119"/>
                  <a:gd name="T6" fmla="*/ 18 w 82"/>
                  <a:gd name="T7" fmla="*/ 119 h 119"/>
                  <a:gd name="T8" fmla="*/ 0 w 82"/>
                  <a:gd name="T9" fmla="*/ 119 h 119"/>
                  <a:gd name="T10" fmla="*/ 33 w 82"/>
                  <a:gd name="T11" fmla="*/ 0 h 119"/>
                  <a:gd name="T12" fmla="*/ 49 w 82"/>
                  <a:gd name="T13" fmla="*/ 0 h 119"/>
                  <a:gd name="T14" fmla="*/ 82 w 82"/>
                  <a:gd name="T15" fmla="*/ 119 h 119"/>
                  <a:gd name="T16" fmla="*/ 64 w 82"/>
                  <a:gd name="T17" fmla="*/ 119 h 119"/>
                  <a:gd name="T18" fmla="*/ 41 w 82"/>
                  <a:gd name="T19" fmla="*/ 23 h 119"/>
                  <a:gd name="T20" fmla="*/ 28 w 82"/>
                  <a:gd name="T21" fmla="*/ 78 h 119"/>
                  <a:gd name="T22" fmla="*/ 54 w 82"/>
                  <a:gd name="T23" fmla="*/ 78 h 119"/>
                  <a:gd name="T24" fmla="*/ 41 w 82"/>
                  <a:gd name="T25" fmla="*/ 23 h 1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19">
                    <a:moveTo>
                      <a:pt x="64" y="119"/>
                    </a:moveTo>
                    <a:lnTo>
                      <a:pt x="57" y="91"/>
                    </a:lnTo>
                    <a:lnTo>
                      <a:pt x="24" y="91"/>
                    </a:lnTo>
                    <a:lnTo>
                      <a:pt x="18" y="119"/>
                    </a:lnTo>
                    <a:lnTo>
                      <a:pt x="0" y="119"/>
                    </a:lnTo>
                    <a:lnTo>
                      <a:pt x="33" y="0"/>
                    </a:lnTo>
                    <a:lnTo>
                      <a:pt x="49" y="0"/>
                    </a:lnTo>
                    <a:lnTo>
                      <a:pt x="82" y="119"/>
                    </a:lnTo>
                    <a:lnTo>
                      <a:pt x="64" y="119"/>
                    </a:lnTo>
                    <a:close/>
                    <a:moveTo>
                      <a:pt x="41" y="23"/>
                    </a:moveTo>
                    <a:lnTo>
                      <a:pt x="28" y="78"/>
                    </a:lnTo>
                    <a:lnTo>
                      <a:pt x="54" y="78"/>
                    </a:lnTo>
                    <a:lnTo>
                      <a:pt x="4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59"/>
              <p:cNvSpPr/>
              <p:nvPr/>
            </p:nvSpPr>
            <p:spPr bwMode="auto">
              <a:xfrm>
                <a:off x="9486901" y="-2097088"/>
                <a:ext cx="107950" cy="188913"/>
              </a:xfrm>
              <a:custGeom>
                <a:gdLst>
                  <a:gd name="T0" fmla="*/ 53 w 68"/>
                  <a:gd name="T1" fmla="*/ 119 h 119"/>
                  <a:gd name="T2" fmla="*/ 17 w 68"/>
                  <a:gd name="T3" fmla="*/ 38 h 119"/>
                  <a:gd name="T4" fmla="*/ 17 w 68"/>
                  <a:gd name="T5" fmla="*/ 119 h 119"/>
                  <a:gd name="T6" fmla="*/ 0 w 68"/>
                  <a:gd name="T7" fmla="*/ 119 h 119"/>
                  <a:gd name="T8" fmla="*/ 0 w 68"/>
                  <a:gd name="T9" fmla="*/ 0 h 119"/>
                  <a:gd name="T10" fmla="*/ 15 w 68"/>
                  <a:gd name="T11" fmla="*/ 0 h 119"/>
                  <a:gd name="T12" fmla="*/ 51 w 68"/>
                  <a:gd name="T13" fmla="*/ 81 h 119"/>
                  <a:gd name="T14" fmla="*/ 51 w 68"/>
                  <a:gd name="T15" fmla="*/ 0 h 119"/>
                  <a:gd name="T16" fmla="*/ 68 w 68"/>
                  <a:gd name="T17" fmla="*/ 0 h 119"/>
                  <a:gd name="T18" fmla="*/ 68 w 68"/>
                  <a:gd name="T19" fmla="*/ 119 h 119"/>
                  <a:gd name="T20" fmla="*/ 53 w 68"/>
                  <a:gd name="T21" fmla="*/ 119 h 1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119">
                    <a:moveTo>
                      <a:pt x="53" y="119"/>
                    </a:moveTo>
                    <a:lnTo>
                      <a:pt x="17" y="38"/>
                    </a:lnTo>
                    <a:lnTo>
                      <a:pt x="17" y="119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51" y="8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19"/>
                    </a:lnTo>
                    <a:lnTo>
                      <a:pt x="53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60"/>
              <p:cNvSpPr/>
              <p:nvPr/>
            </p:nvSpPr>
            <p:spPr bwMode="auto">
              <a:xfrm>
                <a:off x="9648826" y="-2097088"/>
                <a:ext cx="107950" cy="188913"/>
              </a:xfrm>
              <a:custGeom>
                <a:gdLst>
                  <a:gd name="T0" fmla="*/ 42 w 68"/>
                  <a:gd name="T1" fmla="*/ 71 h 119"/>
                  <a:gd name="T2" fmla="*/ 42 w 68"/>
                  <a:gd name="T3" fmla="*/ 119 h 119"/>
                  <a:gd name="T4" fmla="*/ 25 w 68"/>
                  <a:gd name="T5" fmla="*/ 119 h 119"/>
                  <a:gd name="T6" fmla="*/ 25 w 68"/>
                  <a:gd name="T7" fmla="*/ 71 h 119"/>
                  <a:gd name="T8" fmla="*/ 0 w 68"/>
                  <a:gd name="T9" fmla="*/ 0 h 119"/>
                  <a:gd name="T10" fmla="*/ 18 w 68"/>
                  <a:gd name="T11" fmla="*/ 0 h 119"/>
                  <a:gd name="T12" fmla="*/ 33 w 68"/>
                  <a:gd name="T13" fmla="*/ 51 h 119"/>
                  <a:gd name="T14" fmla="*/ 49 w 68"/>
                  <a:gd name="T15" fmla="*/ 0 h 119"/>
                  <a:gd name="T16" fmla="*/ 68 w 68"/>
                  <a:gd name="T17" fmla="*/ 0 h 119"/>
                  <a:gd name="T18" fmla="*/ 42 w 68"/>
                  <a:gd name="T19" fmla="*/ 71 h 1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19">
                    <a:moveTo>
                      <a:pt x="42" y="71"/>
                    </a:moveTo>
                    <a:lnTo>
                      <a:pt x="42" y="119"/>
                    </a:lnTo>
                    <a:lnTo>
                      <a:pt x="25" y="119"/>
                    </a:lnTo>
                    <a:lnTo>
                      <a:pt x="25" y="71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3" y="51"/>
                    </a:lnTo>
                    <a:lnTo>
                      <a:pt x="49" y="0"/>
                    </a:lnTo>
                    <a:lnTo>
                      <a:pt x="68" y="0"/>
                    </a:lnTo>
                    <a:lnTo>
                      <a:pt x="42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396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afterEffect">
                                  <p:childTnLs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85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350"/>
                            </p:stCondLst>
                            <p:childTnLst>
                              <p:par>
                                <p:cTn id="22" presetID="41" presetClass="entr" presetSubtype="0" fill="hold" grpId="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5100"/>
                            </p:stCondLst>
                            <p:childTnLst>
                              <p:par>
                                <p:cTn id="30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4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7" grpId="0"/>
      <p:bldP spid="7" grpId="1"/>
      <p:bldP spid="8" grpId="2"/>
      <p:bldP spid="14" grpId="3"/>
      <p:bldP spid="15" grpId="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" name="文本框 20"/>
          <p:cNvSpPr txBox="1"/>
          <p:nvPr/>
        </p:nvSpPr>
        <p:spPr>
          <a:xfrm>
            <a:off x="2310348" y="3327567"/>
            <a:ext cx="7571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>
                <a:solidFill>
                  <a:schemeClr val="tx2"/>
                </a:solidFill>
                <a:latin typeface="+mj-ea"/>
                <a:ea typeface="+mj-ea"/>
              </a:rPr>
              <a:t>具体工作开展情况</a:t>
            </a:r>
          </a:p>
        </p:txBody>
      </p:sp>
      <p:sp>
        <p:nvSpPr>
          <p:cNvPr id="22" name="矩形 21"/>
          <p:cNvSpPr/>
          <p:nvPr/>
        </p:nvSpPr>
        <p:spPr>
          <a:xfrm>
            <a:off x="1741713" y="4619003"/>
            <a:ext cx="870857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 consectetur adipiscing elit. Nam viverra euismod odio gravida pellentesque urna varius vitae. Sed dui lorem adipiscing in adipiscing et interdum nec metus. </a:t>
            </a:r>
          </a:p>
        </p:txBody>
      </p:sp>
      <p:grpSp>
        <p:nvGrpSpPr>
          <p:cNvPr id="6" name="Group 33"/>
          <p:cNvGrpSpPr/>
          <p:nvPr/>
        </p:nvGrpSpPr>
        <p:grpSpPr>
          <a:xfrm>
            <a:off x="5410200" y="1388950"/>
            <a:ext cx="1371600" cy="1667236"/>
            <a:chOff x="1208671" y="1659213"/>
            <a:chExt cx="2151201" cy="2614869"/>
          </a:xfrm>
          <a:solidFill>
            <a:schemeClr val="accent1"/>
          </a:solidFill>
        </p:grpSpPr>
        <p:sp>
          <p:nvSpPr>
            <p:cNvPr id="7" name="Oval 2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>
                  <a:solidFill>
                    <a:schemeClr val="bg1"/>
                  </a:solidFill>
                  <a:latin typeface="Agency FB" pitchFamily="34" charset="0"/>
                  <a:cs typeface="Times New Roman" pitchFamily="18" charset="0"/>
                </a:rPr>
                <a:t>02</a:t>
              </a:r>
            </a:p>
          </p:txBody>
        </p:sp>
        <p:sp>
          <p:nvSpPr>
            <p:cNvPr id="9" name="Isosceles Triangle 31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4211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1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32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具体工作开展情况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877655" y="4300941"/>
            <a:ext cx="1107846" cy="1120726"/>
            <a:chOff x="4027488" y="2070100"/>
            <a:chExt cx="546100" cy="552450"/>
          </a:xfrm>
          <a:solidFill>
            <a:schemeClr val="accent3"/>
          </a:solidFill>
        </p:grpSpPr>
        <p:sp>
          <p:nvSpPr>
            <p:cNvPr id="4" name="Freeform 172"/>
            <p:cNvSpPr/>
            <p:nvPr/>
          </p:nvSpPr>
          <p:spPr bwMode="auto">
            <a:xfrm>
              <a:off x="4406900" y="2070100"/>
              <a:ext cx="84138" cy="80963"/>
            </a:xfrm>
            <a:custGeom>
              <a:gdLst>
                <a:gd name="T0" fmla="*/ 5 w 29"/>
                <a:gd name="T1" fmla="*/ 28 h 28"/>
                <a:gd name="T2" fmla="*/ 8 w 29"/>
                <a:gd name="T3" fmla="*/ 27 h 28"/>
                <a:gd name="T4" fmla="*/ 28 w 29"/>
                <a:gd name="T5" fmla="*/ 7 h 28"/>
                <a:gd name="T6" fmla="*/ 28 w 29"/>
                <a:gd name="T7" fmla="*/ 1 h 28"/>
                <a:gd name="T8" fmla="*/ 22 w 29"/>
                <a:gd name="T9" fmla="*/ 1 h 28"/>
                <a:gd name="T10" fmla="*/ 2 w 29"/>
                <a:gd name="T11" fmla="*/ 21 h 28"/>
                <a:gd name="T12" fmla="*/ 2 w 29"/>
                <a:gd name="T13" fmla="*/ 27 h 28"/>
                <a:gd name="T14" fmla="*/ 5 w 29"/>
                <a:gd name="T15" fmla="*/ 28 h 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8">
                  <a:moveTo>
                    <a:pt x="5" y="28"/>
                  </a:moveTo>
                  <a:cubicBezTo>
                    <a:pt x="6" y="28"/>
                    <a:pt x="7" y="28"/>
                    <a:pt x="8" y="2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9" y="5"/>
                    <a:pt x="29" y="3"/>
                    <a:pt x="28" y="1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3"/>
                    <a:pt x="0" y="25"/>
                    <a:pt x="2" y="27"/>
                  </a:cubicBezTo>
                  <a:cubicBezTo>
                    <a:pt x="3" y="28"/>
                    <a:pt x="4" y="28"/>
                    <a:pt x="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73"/>
            <p:cNvSpPr/>
            <p:nvPr/>
          </p:nvSpPr>
          <p:spPr bwMode="auto">
            <a:xfrm>
              <a:off x="4494213" y="2152650"/>
              <a:ext cx="79375" cy="80963"/>
            </a:xfrm>
            <a:custGeom>
              <a:gdLst>
                <a:gd name="T0" fmla="*/ 27 w 28"/>
                <a:gd name="T1" fmla="*/ 1 h 28"/>
                <a:gd name="T2" fmla="*/ 21 w 28"/>
                <a:gd name="T3" fmla="*/ 1 h 28"/>
                <a:gd name="T4" fmla="*/ 1 w 28"/>
                <a:gd name="T5" fmla="*/ 21 h 28"/>
                <a:gd name="T6" fmla="*/ 1 w 28"/>
                <a:gd name="T7" fmla="*/ 27 h 28"/>
                <a:gd name="T8" fmla="*/ 4 w 28"/>
                <a:gd name="T9" fmla="*/ 28 h 28"/>
                <a:gd name="T10" fmla="*/ 7 w 28"/>
                <a:gd name="T11" fmla="*/ 27 h 28"/>
                <a:gd name="T12" fmla="*/ 27 w 28"/>
                <a:gd name="T13" fmla="*/ 7 h 28"/>
                <a:gd name="T14" fmla="*/ 27 w 28"/>
                <a:gd name="T15" fmla="*/ 1 h 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8">
                  <a:moveTo>
                    <a:pt x="27" y="1"/>
                  </a:moveTo>
                  <a:cubicBezTo>
                    <a:pt x="25" y="0"/>
                    <a:pt x="23" y="0"/>
                    <a:pt x="21" y="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3"/>
                    <a:pt x="0" y="26"/>
                    <a:pt x="1" y="27"/>
                  </a:cubicBezTo>
                  <a:cubicBezTo>
                    <a:pt x="2" y="28"/>
                    <a:pt x="3" y="28"/>
                    <a:pt x="4" y="28"/>
                  </a:cubicBezTo>
                  <a:cubicBezTo>
                    <a:pt x="5" y="28"/>
                    <a:pt x="6" y="28"/>
                    <a:pt x="7" y="2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5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74"/>
            <p:cNvSpPr/>
            <p:nvPr/>
          </p:nvSpPr>
          <p:spPr bwMode="auto">
            <a:xfrm>
              <a:off x="4027488" y="2105025"/>
              <a:ext cx="517525" cy="517525"/>
            </a:xfrm>
            <a:custGeom>
              <a:gdLst>
                <a:gd name="T0" fmla="*/ 165 w 180"/>
                <a:gd name="T1" fmla="*/ 74 h 180"/>
                <a:gd name="T2" fmla="*/ 165 w 180"/>
                <a:gd name="T3" fmla="*/ 24 h 180"/>
                <a:gd name="T4" fmla="*/ 154 w 180"/>
                <a:gd name="T5" fmla="*/ 13 h 180"/>
                <a:gd name="T6" fmla="*/ 140 w 180"/>
                <a:gd name="T7" fmla="*/ 32 h 180"/>
                <a:gd name="T8" fmla="*/ 141 w 180"/>
                <a:gd name="T9" fmla="*/ 33 h 180"/>
                <a:gd name="T10" fmla="*/ 143 w 180"/>
                <a:gd name="T11" fmla="*/ 35 h 180"/>
                <a:gd name="T12" fmla="*/ 146 w 180"/>
                <a:gd name="T13" fmla="*/ 37 h 180"/>
                <a:gd name="T14" fmla="*/ 147 w 180"/>
                <a:gd name="T15" fmla="*/ 39 h 180"/>
                <a:gd name="T16" fmla="*/ 132 w 180"/>
                <a:gd name="T17" fmla="*/ 57 h 180"/>
                <a:gd name="T18" fmla="*/ 125 w 180"/>
                <a:gd name="T19" fmla="*/ 59 h 180"/>
                <a:gd name="T20" fmla="*/ 118 w 180"/>
                <a:gd name="T21" fmla="*/ 66 h 180"/>
                <a:gd name="T22" fmla="*/ 90 w 180"/>
                <a:gd name="T23" fmla="*/ 127 h 180"/>
                <a:gd name="T24" fmla="*/ 90 w 180"/>
                <a:gd name="T25" fmla="*/ 53 h 180"/>
                <a:gd name="T26" fmla="*/ 118 w 180"/>
                <a:gd name="T27" fmla="*/ 54 h 180"/>
                <a:gd name="T28" fmla="*/ 121 w 180"/>
                <a:gd name="T29" fmla="*/ 46 h 180"/>
                <a:gd name="T30" fmla="*/ 106 w 180"/>
                <a:gd name="T31" fmla="*/ 15 h 180"/>
                <a:gd name="T32" fmla="*/ 96 w 180"/>
                <a:gd name="T33" fmla="*/ 0 h 180"/>
                <a:gd name="T34" fmla="*/ 74 w 180"/>
                <a:gd name="T35" fmla="*/ 10 h 180"/>
                <a:gd name="T36" fmla="*/ 48 w 180"/>
                <a:gd name="T37" fmla="*/ 25 h 180"/>
                <a:gd name="T38" fmla="*/ 31 w 180"/>
                <a:gd name="T39" fmla="*/ 22 h 180"/>
                <a:gd name="T40" fmla="*/ 19 w 180"/>
                <a:gd name="T41" fmla="*/ 38 h 180"/>
                <a:gd name="T42" fmla="*/ 25 w 180"/>
                <a:gd name="T43" fmla="*/ 48 h 180"/>
                <a:gd name="T44" fmla="*/ 10 w 180"/>
                <a:gd name="T45" fmla="*/ 74 h 180"/>
                <a:gd name="T46" fmla="*/ 0 w 180"/>
                <a:gd name="T47" fmla="*/ 96 h 180"/>
                <a:gd name="T48" fmla="*/ 15 w 180"/>
                <a:gd name="T49" fmla="*/ 106 h 180"/>
                <a:gd name="T50" fmla="*/ 22 w 180"/>
                <a:gd name="T51" fmla="*/ 135 h 180"/>
                <a:gd name="T52" fmla="*/ 22 w 180"/>
                <a:gd name="T53" fmla="*/ 149 h 180"/>
                <a:gd name="T54" fmla="*/ 38 w 180"/>
                <a:gd name="T55" fmla="*/ 161 h 180"/>
                <a:gd name="T56" fmla="*/ 48 w 180"/>
                <a:gd name="T57" fmla="*/ 155 h 180"/>
                <a:gd name="T58" fmla="*/ 74 w 180"/>
                <a:gd name="T59" fmla="*/ 170 h 180"/>
                <a:gd name="T60" fmla="*/ 96 w 180"/>
                <a:gd name="T61" fmla="*/ 180 h 180"/>
                <a:gd name="T62" fmla="*/ 106 w 180"/>
                <a:gd name="T63" fmla="*/ 165 h 180"/>
                <a:gd name="T64" fmla="*/ 135 w 180"/>
                <a:gd name="T65" fmla="*/ 158 h 180"/>
                <a:gd name="T66" fmla="*/ 158 w 180"/>
                <a:gd name="T67" fmla="*/ 149 h 180"/>
                <a:gd name="T68" fmla="*/ 158 w 180"/>
                <a:gd name="T69" fmla="*/ 135 h 180"/>
                <a:gd name="T70" fmla="*/ 165 w 180"/>
                <a:gd name="T71" fmla="*/ 106 h 180"/>
                <a:gd name="T72" fmla="*/ 180 w 180"/>
                <a:gd name="T73" fmla="*/ 96 h 180"/>
                <a:gd name="T74" fmla="*/ 170 w 180"/>
                <a:gd name="T75" fmla="*/ 74 h 18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" h="180">
                  <a:moveTo>
                    <a:pt x="170" y="74"/>
                  </a:moveTo>
                  <a:cubicBezTo>
                    <a:pt x="165" y="74"/>
                    <a:pt x="165" y="74"/>
                    <a:pt x="165" y="74"/>
                  </a:cubicBezTo>
                  <a:cubicBezTo>
                    <a:pt x="163" y="61"/>
                    <a:pt x="157" y="50"/>
                    <a:pt x="149" y="40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8" y="21"/>
                    <a:pt x="168" y="16"/>
                    <a:pt x="165" y="13"/>
                  </a:cubicBezTo>
                  <a:cubicBezTo>
                    <a:pt x="162" y="10"/>
                    <a:pt x="157" y="10"/>
                    <a:pt x="154" y="13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8" y="30"/>
                    <a:pt x="139" y="31"/>
                    <a:pt x="140" y="32"/>
                  </a:cubicBezTo>
                  <a:cubicBezTo>
                    <a:pt x="140" y="32"/>
                    <a:pt x="141" y="33"/>
                    <a:pt x="141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4"/>
                    <a:pt x="142" y="34"/>
                    <a:pt x="142" y="34"/>
                  </a:cubicBezTo>
                  <a:cubicBezTo>
                    <a:pt x="142" y="34"/>
                    <a:pt x="143" y="35"/>
                    <a:pt x="143" y="35"/>
                  </a:cubicBezTo>
                  <a:cubicBezTo>
                    <a:pt x="144" y="35"/>
                    <a:pt x="144" y="36"/>
                    <a:pt x="144" y="36"/>
                  </a:cubicBezTo>
                  <a:cubicBezTo>
                    <a:pt x="145" y="36"/>
                    <a:pt x="145" y="37"/>
                    <a:pt x="146" y="37"/>
                  </a:cubicBezTo>
                  <a:cubicBezTo>
                    <a:pt x="146" y="37"/>
                    <a:pt x="146" y="37"/>
                    <a:pt x="146" y="38"/>
                  </a:cubicBezTo>
                  <a:cubicBezTo>
                    <a:pt x="146" y="38"/>
                    <a:pt x="147" y="38"/>
                    <a:pt x="147" y="39"/>
                  </a:cubicBezTo>
                  <a:cubicBezTo>
                    <a:pt x="148" y="39"/>
                    <a:pt x="148" y="40"/>
                    <a:pt x="149" y="41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1" y="58"/>
                    <a:pt x="129" y="59"/>
                    <a:pt x="127" y="59"/>
                  </a:cubicBezTo>
                  <a:cubicBezTo>
                    <a:pt x="126" y="59"/>
                    <a:pt x="125" y="59"/>
                    <a:pt x="125" y="59"/>
                  </a:cubicBezTo>
                  <a:cubicBezTo>
                    <a:pt x="124" y="59"/>
                    <a:pt x="124" y="59"/>
                    <a:pt x="124" y="60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23" y="72"/>
                    <a:pt x="127" y="81"/>
                    <a:pt x="127" y="90"/>
                  </a:cubicBezTo>
                  <a:cubicBezTo>
                    <a:pt x="127" y="110"/>
                    <a:pt x="110" y="127"/>
                    <a:pt x="90" y="127"/>
                  </a:cubicBezTo>
                  <a:cubicBezTo>
                    <a:pt x="70" y="127"/>
                    <a:pt x="53" y="110"/>
                    <a:pt x="53" y="90"/>
                  </a:cubicBezTo>
                  <a:cubicBezTo>
                    <a:pt x="53" y="70"/>
                    <a:pt x="70" y="53"/>
                    <a:pt x="90" y="53"/>
                  </a:cubicBezTo>
                  <a:cubicBezTo>
                    <a:pt x="98" y="53"/>
                    <a:pt x="106" y="56"/>
                    <a:pt x="112" y="61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9" y="54"/>
                    <a:pt x="119" y="54"/>
                    <a:pt x="119" y="53"/>
                  </a:cubicBezTo>
                  <a:cubicBezTo>
                    <a:pt x="118" y="51"/>
                    <a:pt x="119" y="48"/>
                    <a:pt x="121" y="46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28" y="22"/>
                    <a:pt x="118" y="17"/>
                    <a:pt x="106" y="15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5"/>
                    <a:pt x="102" y="0"/>
                    <a:pt x="9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8" y="0"/>
                    <a:pt x="74" y="5"/>
                    <a:pt x="74" y="10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65" y="17"/>
                    <a:pt x="56" y="20"/>
                    <a:pt x="48" y="25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1" y="18"/>
                    <a:pt x="35" y="18"/>
                    <a:pt x="31" y="22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0" y="33"/>
                    <a:pt x="19" y="35"/>
                    <a:pt x="19" y="38"/>
                  </a:cubicBezTo>
                  <a:cubicBezTo>
                    <a:pt x="19" y="40"/>
                    <a:pt x="20" y="43"/>
                    <a:pt x="22" y="45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0" y="56"/>
                    <a:pt x="17" y="65"/>
                    <a:pt x="15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4"/>
                    <a:pt x="0" y="78"/>
                    <a:pt x="0" y="8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4" y="106"/>
                    <a:pt x="10" y="106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17" y="115"/>
                    <a:pt x="20" y="124"/>
                    <a:pt x="25" y="132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0" y="137"/>
                    <a:pt x="19" y="140"/>
                    <a:pt x="19" y="142"/>
                  </a:cubicBezTo>
                  <a:cubicBezTo>
                    <a:pt x="19" y="145"/>
                    <a:pt x="20" y="147"/>
                    <a:pt x="22" y="14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3" y="160"/>
                    <a:pt x="35" y="161"/>
                    <a:pt x="38" y="161"/>
                  </a:cubicBezTo>
                  <a:cubicBezTo>
                    <a:pt x="40" y="161"/>
                    <a:pt x="43" y="160"/>
                    <a:pt x="45" y="158"/>
                  </a:cubicBezTo>
                  <a:cubicBezTo>
                    <a:pt x="48" y="155"/>
                    <a:pt x="48" y="155"/>
                    <a:pt x="48" y="155"/>
                  </a:cubicBezTo>
                  <a:cubicBezTo>
                    <a:pt x="56" y="160"/>
                    <a:pt x="65" y="163"/>
                    <a:pt x="74" y="165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74" y="176"/>
                    <a:pt x="78" y="180"/>
                    <a:pt x="84" y="180"/>
                  </a:cubicBezTo>
                  <a:cubicBezTo>
                    <a:pt x="96" y="180"/>
                    <a:pt x="96" y="180"/>
                    <a:pt x="96" y="180"/>
                  </a:cubicBezTo>
                  <a:cubicBezTo>
                    <a:pt x="102" y="180"/>
                    <a:pt x="106" y="176"/>
                    <a:pt x="106" y="170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15" y="163"/>
                    <a:pt x="124" y="160"/>
                    <a:pt x="132" y="155"/>
                  </a:cubicBezTo>
                  <a:cubicBezTo>
                    <a:pt x="135" y="158"/>
                    <a:pt x="135" y="158"/>
                    <a:pt x="135" y="158"/>
                  </a:cubicBezTo>
                  <a:cubicBezTo>
                    <a:pt x="139" y="162"/>
                    <a:pt x="145" y="162"/>
                    <a:pt x="149" y="158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60" y="147"/>
                    <a:pt x="161" y="145"/>
                    <a:pt x="161" y="142"/>
                  </a:cubicBezTo>
                  <a:cubicBezTo>
                    <a:pt x="161" y="140"/>
                    <a:pt x="160" y="137"/>
                    <a:pt x="158" y="135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60" y="124"/>
                    <a:pt x="163" y="115"/>
                    <a:pt x="165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5" y="106"/>
                    <a:pt x="180" y="102"/>
                    <a:pt x="180" y="96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78"/>
                    <a:pt x="175" y="74"/>
                    <a:pt x="17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75"/>
            <p:cNvSpPr/>
            <p:nvPr/>
          </p:nvSpPr>
          <p:spPr bwMode="auto">
            <a:xfrm>
              <a:off x="4203700" y="2279650"/>
              <a:ext cx="166688" cy="168275"/>
            </a:xfrm>
            <a:custGeom>
              <a:gdLst>
                <a:gd name="T0" fmla="*/ 45 w 58"/>
                <a:gd name="T1" fmla="*/ 5 h 58"/>
                <a:gd name="T2" fmla="*/ 29 w 58"/>
                <a:gd name="T3" fmla="*/ 0 h 58"/>
                <a:gd name="T4" fmla="*/ 0 w 58"/>
                <a:gd name="T5" fmla="*/ 29 h 58"/>
                <a:gd name="T6" fmla="*/ 29 w 58"/>
                <a:gd name="T7" fmla="*/ 58 h 58"/>
                <a:gd name="T8" fmla="*/ 58 w 58"/>
                <a:gd name="T9" fmla="*/ 29 h 58"/>
                <a:gd name="T10" fmla="*/ 51 w 58"/>
                <a:gd name="T11" fmla="*/ 11 h 58"/>
                <a:gd name="T12" fmla="*/ 30 w 58"/>
                <a:gd name="T13" fmla="*/ 31 h 58"/>
                <a:gd name="T14" fmla="*/ 27 w 58"/>
                <a:gd name="T15" fmla="*/ 33 h 58"/>
                <a:gd name="T16" fmla="*/ 25 w 58"/>
                <a:gd name="T17" fmla="*/ 31 h 58"/>
                <a:gd name="T18" fmla="*/ 25 w 58"/>
                <a:gd name="T19" fmla="*/ 26 h 58"/>
                <a:gd name="T20" fmla="*/ 45 w 58"/>
                <a:gd name="T21" fmla="*/ 5 h 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57">
                  <a:moveTo>
                    <a:pt x="45" y="5"/>
                  </a:moveTo>
                  <a:cubicBezTo>
                    <a:pt x="41" y="2"/>
                    <a:pt x="3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5" y="58"/>
                    <a:pt x="58" y="45"/>
                    <a:pt x="58" y="29"/>
                  </a:cubicBezTo>
                  <a:cubicBezTo>
                    <a:pt x="58" y="22"/>
                    <a:pt x="55" y="16"/>
                    <a:pt x="51" y="1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2"/>
                    <a:pt x="28" y="33"/>
                    <a:pt x="27" y="33"/>
                  </a:cubicBezTo>
                  <a:cubicBezTo>
                    <a:pt x="26" y="33"/>
                    <a:pt x="25" y="32"/>
                    <a:pt x="25" y="31"/>
                  </a:cubicBezTo>
                  <a:cubicBezTo>
                    <a:pt x="23" y="30"/>
                    <a:pt x="23" y="27"/>
                    <a:pt x="25" y="26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Freeform 5"/>
          <p:cNvSpPr/>
          <p:nvPr/>
        </p:nvSpPr>
        <p:spPr bwMode="auto">
          <a:xfrm>
            <a:off x="6309599" y="1853853"/>
            <a:ext cx="4642324" cy="1828799"/>
          </a:xfrm>
          <a:custGeom>
            <a:gdLst>
              <a:gd name="T0" fmla="*/ 3021 w 3021"/>
              <a:gd name="T1" fmla="*/ 1171 h 1171"/>
              <a:gd name="T2" fmla="*/ 0 w 3021"/>
              <a:gd name="T3" fmla="*/ 1171 h 1171"/>
              <a:gd name="T4" fmla="*/ 0 w 3021"/>
              <a:gd name="T5" fmla="*/ 0 h 1171"/>
              <a:gd name="T6" fmla="*/ 3021 w 3021"/>
              <a:gd name="T7" fmla="*/ 0 h 11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1" h="1171">
                <a:moveTo>
                  <a:pt x="3021" y="1171"/>
                </a:moveTo>
                <a:lnTo>
                  <a:pt x="0" y="1171"/>
                </a:lnTo>
                <a:lnTo>
                  <a:pt x="0" y="0"/>
                </a:lnTo>
                <a:lnTo>
                  <a:pt x="3021" y="0"/>
                </a:lnTo>
              </a:path>
            </a:pathLst>
          </a:custGeom>
          <a:noFill/>
          <a:ln w="25400" cap="flat" cmpd="sng">
            <a:solidFill>
              <a:schemeClr val="bg2">
                <a:lumMod val="90000"/>
              </a:schemeClr>
            </a:solidFill>
            <a:prstDash val="solid"/>
            <a:round/>
            <a:head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  <a:latin typeface="Arial"/>
              <a:ea typeface="宋体" charset="-122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1240077" y="1853853"/>
            <a:ext cx="4642324" cy="1828799"/>
          </a:xfrm>
          <a:custGeom>
            <a:gdLst>
              <a:gd name="T0" fmla="*/ 0 w 3021"/>
              <a:gd name="T1" fmla="*/ 1171 h 1171"/>
              <a:gd name="T2" fmla="*/ 3021 w 3021"/>
              <a:gd name="T3" fmla="*/ 1171 h 1171"/>
              <a:gd name="T4" fmla="*/ 3021 w 3021"/>
              <a:gd name="T5" fmla="*/ 0 h 1171"/>
              <a:gd name="T6" fmla="*/ 0 w 3021"/>
              <a:gd name="T7" fmla="*/ 0 h 11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1" h="1171">
                <a:moveTo>
                  <a:pt x="0" y="1171"/>
                </a:moveTo>
                <a:lnTo>
                  <a:pt x="3021" y="1171"/>
                </a:lnTo>
                <a:lnTo>
                  <a:pt x="3021" y="0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bg2">
                <a:lumMod val="90000"/>
              </a:schemeClr>
            </a:solidFill>
            <a:prstDash val="solid"/>
            <a:round/>
            <a:head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  <a:latin typeface="Arial"/>
              <a:ea typeface="宋体" charset="-122"/>
            </a:endParaRPr>
          </a:p>
        </p:txBody>
      </p:sp>
      <p:sp>
        <p:nvSpPr>
          <p:cNvPr id="10" name="Shape 2021"/>
          <p:cNvSpPr/>
          <p:nvPr/>
        </p:nvSpPr>
        <p:spPr>
          <a:xfrm>
            <a:off x="2553281" y="2653981"/>
            <a:ext cx="3003164" cy="703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Shape 2022"/>
          <p:cNvSpPr/>
          <p:nvPr/>
        </p:nvSpPr>
        <p:spPr>
          <a:xfrm>
            <a:off x="2553281" y="2202827"/>
            <a:ext cx="2525374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</a:rPr>
              <a:t>单击添加标题内容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498218" y="2182106"/>
            <a:ext cx="741362" cy="1123470"/>
            <a:chOff x="4148138" y="4222751"/>
            <a:chExt cx="360363" cy="546100"/>
          </a:xfrm>
          <a:solidFill>
            <a:schemeClr val="accent1"/>
          </a:solidFill>
        </p:grpSpPr>
        <p:sp>
          <p:nvSpPr>
            <p:cNvPr id="13" name="Freeform 82"/>
            <p:cNvSpPr>
              <a:spLocks noEditPoints="1"/>
            </p:cNvSpPr>
            <p:nvPr/>
          </p:nvSpPr>
          <p:spPr bwMode="auto">
            <a:xfrm>
              <a:off x="4148138" y="4222751"/>
              <a:ext cx="360363" cy="349250"/>
            </a:xfrm>
            <a:custGeom>
              <a:gdLst>
                <a:gd name="T0" fmla="*/ 64 w 127"/>
                <a:gd name="T1" fmla="*/ 0 h 123"/>
                <a:gd name="T2" fmla="*/ 0 w 127"/>
                <a:gd name="T3" fmla="*/ 64 h 123"/>
                <a:gd name="T4" fmla="*/ 29 w 127"/>
                <a:gd name="T5" fmla="*/ 117 h 123"/>
                <a:gd name="T6" fmla="*/ 29 w 127"/>
                <a:gd name="T7" fmla="*/ 123 h 123"/>
                <a:gd name="T8" fmla="*/ 98 w 127"/>
                <a:gd name="T9" fmla="*/ 123 h 123"/>
                <a:gd name="T10" fmla="*/ 98 w 127"/>
                <a:gd name="T11" fmla="*/ 117 h 123"/>
                <a:gd name="T12" fmla="*/ 127 w 127"/>
                <a:gd name="T13" fmla="*/ 64 h 123"/>
                <a:gd name="T14" fmla="*/ 64 w 127"/>
                <a:gd name="T15" fmla="*/ 0 h 123"/>
                <a:gd name="T16" fmla="*/ 71 w 127"/>
                <a:gd name="T17" fmla="*/ 30 h 123"/>
                <a:gd name="T18" fmla="*/ 27 w 127"/>
                <a:gd name="T19" fmla="*/ 66 h 123"/>
                <a:gd name="T20" fmla="*/ 23 w 127"/>
                <a:gd name="T21" fmla="*/ 70 h 123"/>
                <a:gd name="T22" fmla="*/ 22 w 127"/>
                <a:gd name="T23" fmla="*/ 70 h 123"/>
                <a:gd name="T24" fmla="*/ 19 w 127"/>
                <a:gd name="T25" fmla="*/ 65 h 123"/>
                <a:gd name="T26" fmla="*/ 28 w 127"/>
                <a:gd name="T27" fmla="*/ 41 h 123"/>
                <a:gd name="T28" fmla="*/ 72 w 127"/>
                <a:gd name="T29" fmla="*/ 22 h 123"/>
                <a:gd name="T30" fmla="*/ 75 w 127"/>
                <a:gd name="T31" fmla="*/ 26 h 123"/>
                <a:gd name="T32" fmla="*/ 71 w 127"/>
                <a:gd name="T33" fmla="*/ 30 h 12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23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85"/>
                    <a:pt x="11" y="105"/>
                    <a:pt x="29" y="117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116" y="105"/>
                    <a:pt x="127" y="85"/>
                    <a:pt x="127" y="64"/>
                  </a:cubicBezTo>
                  <a:cubicBezTo>
                    <a:pt x="127" y="29"/>
                    <a:pt x="99" y="0"/>
                    <a:pt x="64" y="0"/>
                  </a:cubicBezTo>
                  <a:close/>
                  <a:moveTo>
                    <a:pt x="71" y="30"/>
                  </a:moveTo>
                  <a:cubicBezTo>
                    <a:pt x="33" y="24"/>
                    <a:pt x="27" y="65"/>
                    <a:pt x="27" y="66"/>
                  </a:cubicBezTo>
                  <a:cubicBezTo>
                    <a:pt x="26" y="68"/>
                    <a:pt x="25" y="70"/>
                    <a:pt x="23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0" y="70"/>
                    <a:pt x="18" y="67"/>
                    <a:pt x="19" y="65"/>
                  </a:cubicBezTo>
                  <a:cubicBezTo>
                    <a:pt x="19" y="65"/>
                    <a:pt x="20" y="53"/>
                    <a:pt x="28" y="41"/>
                  </a:cubicBezTo>
                  <a:cubicBezTo>
                    <a:pt x="35" y="30"/>
                    <a:pt x="48" y="18"/>
                    <a:pt x="72" y="22"/>
                  </a:cubicBezTo>
                  <a:cubicBezTo>
                    <a:pt x="74" y="22"/>
                    <a:pt x="76" y="24"/>
                    <a:pt x="75" y="26"/>
                  </a:cubicBezTo>
                  <a:cubicBezTo>
                    <a:pt x="75" y="28"/>
                    <a:pt x="73" y="30"/>
                    <a:pt x="7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83"/>
            <p:cNvSpPr>
              <a:spLocks noChangeArrowheads="1"/>
            </p:cNvSpPr>
            <p:nvPr/>
          </p:nvSpPr>
          <p:spPr bwMode="auto">
            <a:xfrm>
              <a:off x="4230688" y="4595813"/>
              <a:ext cx="19526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4"/>
            <p:cNvSpPr/>
            <p:nvPr/>
          </p:nvSpPr>
          <p:spPr bwMode="auto">
            <a:xfrm>
              <a:off x="4230688" y="4683126"/>
              <a:ext cx="195263" cy="85725"/>
            </a:xfrm>
            <a:custGeom>
              <a:gdLst>
                <a:gd name="T0" fmla="*/ 0 w 69"/>
                <a:gd name="T1" fmla="*/ 2 h 30"/>
                <a:gd name="T2" fmla="*/ 13 w 69"/>
                <a:gd name="T3" fmla="*/ 15 h 30"/>
                <a:gd name="T4" fmla="*/ 16 w 69"/>
                <a:gd name="T5" fmla="*/ 15 h 30"/>
                <a:gd name="T6" fmla="*/ 35 w 69"/>
                <a:gd name="T7" fmla="*/ 30 h 30"/>
                <a:gd name="T8" fmla="*/ 54 w 69"/>
                <a:gd name="T9" fmla="*/ 15 h 30"/>
                <a:gd name="T10" fmla="*/ 57 w 69"/>
                <a:gd name="T11" fmla="*/ 15 h 30"/>
                <a:gd name="T12" fmla="*/ 69 w 69"/>
                <a:gd name="T13" fmla="*/ 2 h 30"/>
                <a:gd name="T14" fmla="*/ 69 w 69"/>
                <a:gd name="T15" fmla="*/ 0 h 30"/>
                <a:gd name="T16" fmla="*/ 0 w 69"/>
                <a:gd name="T17" fmla="*/ 0 h 30"/>
                <a:gd name="T18" fmla="*/ 0 w 69"/>
                <a:gd name="T19" fmla="*/ 2 h 3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30">
                  <a:moveTo>
                    <a:pt x="0" y="2"/>
                  </a:moveTo>
                  <a:cubicBezTo>
                    <a:pt x="0" y="9"/>
                    <a:pt x="6" y="15"/>
                    <a:pt x="13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3"/>
                    <a:pt x="24" y="30"/>
                    <a:pt x="35" y="30"/>
                  </a:cubicBezTo>
                  <a:cubicBezTo>
                    <a:pt x="45" y="30"/>
                    <a:pt x="54" y="23"/>
                    <a:pt x="54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63" y="15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85"/>
            <p:cNvSpPr>
              <a:spLocks noChangeArrowheads="1"/>
            </p:cNvSpPr>
            <p:nvPr/>
          </p:nvSpPr>
          <p:spPr bwMode="auto">
            <a:xfrm>
              <a:off x="4230688" y="4640263"/>
              <a:ext cx="195263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992314" y="2205917"/>
            <a:ext cx="813210" cy="1123470"/>
            <a:chOff x="6492875" y="5291138"/>
            <a:chExt cx="395288" cy="546100"/>
          </a:xfrm>
          <a:solidFill>
            <a:schemeClr val="accent2"/>
          </a:solidFill>
        </p:grpSpPr>
        <p:sp>
          <p:nvSpPr>
            <p:cNvPr id="18" name="Freeform 91"/>
            <p:cNvSpPr>
              <a:spLocks noEditPoints="1"/>
            </p:cNvSpPr>
            <p:nvPr/>
          </p:nvSpPr>
          <p:spPr bwMode="auto">
            <a:xfrm>
              <a:off x="6492875" y="5291138"/>
              <a:ext cx="395288" cy="546100"/>
            </a:xfrm>
            <a:custGeom>
              <a:gdLst>
                <a:gd name="T0" fmla="*/ 128 w 139"/>
                <a:gd name="T1" fmla="*/ 25 h 192"/>
                <a:gd name="T2" fmla="*/ 128 w 139"/>
                <a:gd name="T3" fmla="*/ 17 h 192"/>
                <a:gd name="T4" fmla="*/ 138 w 139"/>
                <a:gd name="T5" fmla="*/ 17 h 192"/>
                <a:gd name="T6" fmla="*/ 139 w 139"/>
                <a:gd name="T7" fmla="*/ 16 h 192"/>
                <a:gd name="T8" fmla="*/ 139 w 139"/>
                <a:gd name="T9" fmla="*/ 1 h 192"/>
                <a:gd name="T10" fmla="*/ 138 w 139"/>
                <a:gd name="T11" fmla="*/ 0 h 192"/>
                <a:gd name="T12" fmla="*/ 1 w 139"/>
                <a:gd name="T13" fmla="*/ 0 h 192"/>
                <a:gd name="T14" fmla="*/ 0 w 139"/>
                <a:gd name="T15" fmla="*/ 1 h 192"/>
                <a:gd name="T16" fmla="*/ 0 w 139"/>
                <a:gd name="T17" fmla="*/ 16 h 192"/>
                <a:gd name="T18" fmla="*/ 1 w 139"/>
                <a:gd name="T19" fmla="*/ 17 h 192"/>
                <a:gd name="T20" fmla="*/ 11 w 139"/>
                <a:gd name="T21" fmla="*/ 17 h 192"/>
                <a:gd name="T22" fmla="*/ 11 w 139"/>
                <a:gd name="T23" fmla="*/ 25 h 192"/>
                <a:gd name="T24" fmla="*/ 44 w 139"/>
                <a:gd name="T25" fmla="*/ 88 h 192"/>
                <a:gd name="T26" fmla="*/ 48 w 139"/>
                <a:gd name="T27" fmla="*/ 99 h 192"/>
                <a:gd name="T28" fmla="*/ 45 w 139"/>
                <a:gd name="T29" fmla="*/ 104 h 192"/>
                <a:gd name="T30" fmla="*/ 11 w 139"/>
                <a:gd name="T31" fmla="*/ 168 h 192"/>
                <a:gd name="T32" fmla="*/ 11 w 139"/>
                <a:gd name="T33" fmla="*/ 176 h 192"/>
                <a:gd name="T34" fmla="*/ 1 w 139"/>
                <a:gd name="T35" fmla="*/ 176 h 192"/>
                <a:gd name="T36" fmla="*/ 0 w 139"/>
                <a:gd name="T37" fmla="*/ 177 h 192"/>
                <a:gd name="T38" fmla="*/ 0 w 139"/>
                <a:gd name="T39" fmla="*/ 191 h 192"/>
                <a:gd name="T40" fmla="*/ 1 w 139"/>
                <a:gd name="T41" fmla="*/ 192 h 192"/>
                <a:gd name="T42" fmla="*/ 138 w 139"/>
                <a:gd name="T43" fmla="*/ 192 h 192"/>
                <a:gd name="T44" fmla="*/ 139 w 139"/>
                <a:gd name="T45" fmla="*/ 191 h 192"/>
                <a:gd name="T46" fmla="*/ 139 w 139"/>
                <a:gd name="T47" fmla="*/ 177 h 192"/>
                <a:gd name="T48" fmla="*/ 138 w 139"/>
                <a:gd name="T49" fmla="*/ 176 h 192"/>
                <a:gd name="T50" fmla="*/ 128 w 139"/>
                <a:gd name="T51" fmla="*/ 176 h 192"/>
                <a:gd name="T52" fmla="*/ 128 w 139"/>
                <a:gd name="T53" fmla="*/ 168 h 192"/>
                <a:gd name="T54" fmla="*/ 94 w 139"/>
                <a:gd name="T55" fmla="*/ 104 h 192"/>
                <a:gd name="T56" fmla="*/ 91 w 139"/>
                <a:gd name="T57" fmla="*/ 99 h 192"/>
                <a:gd name="T58" fmla="*/ 95 w 139"/>
                <a:gd name="T59" fmla="*/ 88 h 192"/>
                <a:gd name="T60" fmla="*/ 128 w 139"/>
                <a:gd name="T61" fmla="*/ 25 h 192"/>
                <a:gd name="T62" fmla="*/ 83 w 139"/>
                <a:gd name="T63" fmla="*/ 100 h 192"/>
                <a:gd name="T64" fmla="*/ 89 w 139"/>
                <a:gd name="T65" fmla="*/ 111 h 192"/>
                <a:gd name="T66" fmla="*/ 90 w 139"/>
                <a:gd name="T67" fmla="*/ 111 h 192"/>
                <a:gd name="T68" fmla="*/ 120 w 139"/>
                <a:gd name="T69" fmla="*/ 168 h 192"/>
                <a:gd name="T70" fmla="*/ 120 w 139"/>
                <a:gd name="T71" fmla="*/ 173 h 192"/>
                <a:gd name="T72" fmla="*/ 19 w 139"/>
                <a:gd name="T73" fmla="*/ 173 h 192"/>
                <a:gd name="T74" fmla="*/ 19 w 139"/>
                <a:gd name="T75" fmla="*/ 168 h 192"/>
                <a:gd name="T76" fmla="*/ 49 w 139"/>
                <a:gd name="T77" fmla="*/ 111 h 192"/>
                <a:gd name="T78" fmla="*/ 50 w 139"/>
                <a:gd name="T79" fmla="*/ 111 h 192"/>
                <a:gd name="T80" fmla="*/ 56 w 139"/>
                <a:gd name="T81" fmla="*/ 100 h 192"/>
                <a:gd name="T82" fmla="*/ 50 w 139"/>
                <a:gd name="T83" fmla="*/ 82 h 192"/>
                <a:gd name="T84" fmla="*/ 49 w 139"/>
                <a:gd name="T85" fmla="*/ 81 h 192"/>
                <a:gd name="T86" fmla="*/ 19 w 139"/>
                <a:gd name="T87" fmla="*/ 25 h 192"/>
                <a:gd name="T88" fmla="*/ 19 w 139"/>
                <a:gd name="T89" fmla="*/ 20 h 192"/>
                <a:gd name="T90" fmla="*/ 120 w 139"/>
                <a:gd name="T91" fmla="*/ 20 h 192"/>
                <a:gd name="T92" fmla="*/ 120 w 139"/>
                <a:gd name="T93" fmla="*/ 25 h 192"/>
                <a:gd name="T94" fmla="*/ 91 w 139"/>
                <a:gd name="T95" fmla="*/ 81 h 192"/>
                <a:gd name="T96" fmla="*/ 89 w 139"/>
                <a:gd name="T97" fmla="*/ 82 h 192"/>
                <a:gd name="T98" fmla="*/ 83 w 139"/>
                <a:gd name="T99" fmla="*/ 100 h 1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9" h="192">
                  <a:moveTo>
                    <a:pt x="128" y="25"/>
                  </a:moveTo>
                  <a:cubicBezTo>
                    <a:pt x="128" y="17"/>
                    <a:pt x="128" y="17"/>
                    <a:pt x="128" y="17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8" y="17"/>
                    <a:pt x="139" y="16"/>
                    <a:pt x="139" y="16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8" y="0"/>
                    <a:pt x="13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52"/>
                    <a:pt x="24" y="77"/>
                    <a:pt x="44" y="88"/>
                  </a:cubicBezTo>
                  <a:cubicBezTo>
                    <a:pt x="45" y="90"/>
                    <a:pt x="49" y="95"/>
                    <a:pt x="48" y="99"/>
                  </a:cubicBezTo>
                  <a:cubicBezTo>
                    <a:pt x="48" y="101"/>
                    <a:pt x="47" y="103"/>
                    <a:pt x="45" y="104"/>
                  </a:cubicBezTo>
                  <a:cubicBezTo>
                    <a:pt x="24" y="115"/>
                    <a:pt x="11" y="140"/>
                    <a:pt x="11" y="168"/>
                  </a:cubicBezTo>
                  <a:cubicBezTo>
                    <a:pt x="11" y="176"/>
                    <a:pt x="11" y="176"/>
                    <a:pt x="11" y="176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1" y="176"/>
                    <a:pt x="0" y="177"/>
                    <a:pt x="0" y="177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2"/>
                    <a:pt x="1" y="192"/>
                    <a:pt x="1" y="192"/>
                  </a:cubicBezTo>
                  <a:cubicBezTo>
                    <a:pt x="138" y="192"/>
                    <a:pt x="138" y="192"/>
                    <a:pt x="138" y="192"/>
                  </a:cubicBezTo>
                  <a:cubicBezTo>
                    <a:pt x="138" y="192"/>
                    <a:pt x="139" y="192"/>
                    <a:pt x="139" y="191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9" y="177"/>
                    <a:pt x="138" y="176"/>
                    <a:pt x="138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40"/>
                    <a:pt x="115" y="115"/>
                    <a:pt x="94" y="104"/>
                  </a:cubicBezTo>
                  <a:cubicBezTo>
                    <a:pt x="92" y="103"/>
                    <a:pt x="91" y="101"/>
                    <a:pt x="91" y="99"/>
                  </a:cubicBezTo>
                  <a:cubicBezTo>
                    <a:pt x="91" y="95"/>
                    <a:pt x="94" y="90"/>
                    <a:pt x="95" y="88"/>
                  </a:cubicBezTo>
                  <a:cubicBezTo>
                    <a:pt x="115" y="77"/>
                    <a:pt x="128" y="52"/>
                    <a:pt x="128" y="25"/>
                  </a:cubicBezTo>
                  <a:close/>
                  <a:moveTo>
                    <a:pt x="83" y="100"/>
                  </a:moveTo>
                  <a:cubicBezTo>
                    <a:pt x="83" y="104"/>
                    <a:pt x="86" y="108"/>
                    <a:pt x="89" y="111"/>
                  </a:cubicBezTo>
                  <a:cubicBezTo>
                    <a:pt x="89" y="111"/>
                    <a:pt x="90" y="111"/>
                    <a:pt x="90" y="111"/>
                  </a:cubicBezTo>
                  <a:cubicBezTo>
                    <a:pt x="108" y="121"/>
                    <a:pt x="120" y="143"/>
                    <a:pt x="120" y="168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43"/>
                    <a:pt x="31" y="121"/>
                    <a:pt x="49" y="111"/>
                  </a:cubicBezTo>
                  <a:cubicBezTo>
                    <a:pt x="49" y="111"/>
                    <a:pt x="50" y="111"/>
                    <a:pt x="50" y="111"/>
                  </a:cubicBezTo>
                  <a:cubicBezTo>
                    <a:pt x="54" y="108"/>
                    <a:pt x="56" y="104"/>
                    <a:pt x="56" y="100"/>
                  </a:cubicBezTo>
                  <a:cubicBezTo>
                    <a:pt x="57" y="92"/>
                    <a:pt x="52" y="85"/>
                    <a:pt x="50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31" y="72"/>
                    <a:pt x="19" y="49"/>
                    <a:pt x="19" y="2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0" y="49"/>
                    <a:pt x="108" y="72"/>
                    <a:pt x="91" y="81"/>
                  </a:cubicBezTo>
                  <a:cubicBezTo>
                    <a:pt x="90" y="82"/>
                    <a:pt x="90" y="82"/>
                    <a:pt x="89" y="82"/>
                  </a:cubicBezTo>
                  <a:cubicBezTo>
                    <a:pt x="87" y="85"/>
                    <a:pt x="82" y="92"/>
                    <a:pt x="83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2"/>
            <p:cNvSpPr/>
            <p:nvPr/>
          </p:nvSpPr>
          <p:spPr bwMode="auto">
            <a:xfrm>
              <a:off x="6632575" y="5430838"/>
              <a:ext cx="147638" cy="114300"/>
            </a:xfrm>
            <a:custGeom>
              <a:gdLst>
                <a:gd name="T0" fmla="*/ 52 w 52"/>
                <a:gd name="T1" fmla="*/ 1 h 40"/>
                <a:gd name="T2" fmla="*/ 52 w 52"/>
                <a:gd name="T3" fmla="*/ 0 h 40"/>
                <a:gd name="T4" fmla="*/ 51 w 52"/>
                <a:gd name="T5" fmla="*/ 0 h 40"/>
                <a:gd name="T6" fmla="*/ 1 w 52"/>
                <a:gd name="T7" fmla="*/ 16 h 40"/>
                <a:gd name="T8" fmla="*/ 0 w 52"/>
                <a:gd name="T9" fmla="*/ 17 h 40"/>
                <a:gd name="T10" fmla="*/ 0 w 52"/>
                <a:gd name="T11" fmla="*/ 18 h 40"/>
                <a:gd name="T12" fmla="*/ 7 w 52"/>
                <a:gd name="T13" fmla="*/ 23 h 40"/>
                <a:gd name="T14" fmla="*/ 10 w 52"/>
                <a:gd name="T15" fmla="*/ 24 h 40"/>
                <a:gd name="T16" fmla="*/ 12 w 52"/>
                <a:gd name="T17" fmla="*/ 27 h 40"/>
                <a:gd name="T18" fmla="*/ 20 w 52"/>
                <a:gd name="T19" fmla="*/ 40 h 40"/>
                <a:gd name="T20" fmla="*/ 21 w 52"/>
                <a:gd name="T21" fmla="*/ 40 h 40"/>
                <a:gd name="T22" fmla="*/ 22 w 52"/>
                <a:gd name="T23" fmla="*/ 40 h 40"/>
                <a:gd name="T24" fmla="*/ 29 w 52"/>
                <a:gd name="T25" fmla="*/ 27 h 40"/>
                <a:gd name="T26" fmla="*/ 31 w 52"/>
                <a:gd name="T27" fmla="*/ 24 h 40"/>
                <a:gd name="T28" fmla="*/ 34 w 52"/>
                <a:gd name="T29" fmla="*/ 23 h 40"/>
                <a:gd name="T30" fmla="*/ 52 w 52"/>
                <a:gd name="T31" fmla="*/ 1 h 4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40">
                  <a:moveTo>
                    <a:pt x="52" y="1"/>
                  </a:move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3" y="20"/>
                    <a:pt x="5" y="22"/>
                    <a:pt x="7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6" y="31"/>
                    <a:pt x="18" y="35"/>
                    <a:pt x="20" y="40"/>
                  </a:cubicBezTo>
                  <a:cubicBezTo>
                    <a:pt x="20" y="40"/>
                    <a:pt x="20" y="40"/>
                    <a:pt x="21" y="40"/>
                  </a:cubicBezTo>
                  <a:cubicBezTo>
                    <a:pt x="21" y="40"/>
                    <a:pt x="21" y="40"/>
                    <a:pt x="22" y="40"/>
                  </a:cubicBezTo>
                  <a:cubicBezTo>
                    <a:pt x="23" y="35"/>
                    <a:pt x="25" y="31"/>
                    <a:pt x="29" y="27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41" y="19"/>
                    <a:pt x="48" y="11"/>
                    <a:pt x="5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93"/>
            <p:cNvSpPr/>
            <p:nvPr/>
          </p:nvSpPr>
          <p:spPr bwMode="auto">
            <a:xfrm>
              <a:off x="6589713" y="5592763"/>
              <a:ext cx="204788" cy="160338"/>
            </a:xfrm>
            <a:custGeom>
              <a:gdLst>
                <a:gd name="T0" fmla="*/ 47 w 72"/>
                <a:gd name="T1" fmla="*/ 14 h 56"/>
                <a:gd name="T2" fmla="*/ 46 w 72"/>
                <a:gd name="T3" fmla="*/ 13 h 56"/>
                <a:gd name="T4" fmla="*/ 37 w 72"/>
                <a:gd name="T5" fmla="*/ 1 h 56"/>
                <a:gd name="T6" fmla="*/ 35 w 72"/>
                <a:gd name="T7" fmla="*/ 1 h 56"/>
                <a:gd name="T8" fmla="*/ 25 w 72"/>
                <a:gd name="T9" fmla="*/ 13 h 56"/>
                <a:gd name="T10" fmla="*/ 24 w 72"/>
                <a:gd name="T11" fmla="*/ 14 h 56"/>
                <a:gd name="T12" fmla="*/ 23 w 72"/>
                <a:gd name="T13" fmla="*/ 15 h 56"/>
                <a:gd name="T14" fmla="*/ 0 w 72"/>
                <a:gd name="T15" fmla="*/ 55 h 56"/>
                <a:gd name="T16" fmla="*/ 0 w 72"/>
                <a:gd name="T17" fmla="*/ 55 h 56"/>
                <a:gd name="T18" fmla="*/ 1 w 72"/>
                <a:gd name="T19" fmla="*/ 56 h 56"/>
                <a:gd name="T20" fmla="*/ 71 w 72"/>
                <a:gd name="T21" fmla="*/ 56 h 56"/>
                <a:gd name="T22" fmla="*/ 71 w 72"/>
                <a:gd name="T23" fmla="*/ 55 h 56"/>
                <a:gd name="T24" fmla="*/ 72 w 72"/>
                <a:gd name="T25" fmla="*/ 55 h 56"/>
                <a:gd name="T26" fmla="*/ 48 w 72"/>
                <a:gd name="T27" fmla="*/ 15 h 56"/>
                <a:gd name="T28" fmla="*/ 47 w 72"/>
                <a:gd name="T29" fmla="*/ 14 h 5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56">
                  <a:moveTo>
                    <a:pt x="47" y="14"/>
                  </a:moveTo>
                  <a:cubicBezTo>
                    <a:pt x="46" y="13"/>
                    <a:pt x="46" y="13"/>
                    <a:pt x="46" y="13"/>
                  </a:cubicBezTo>
                  <a:cubicBezTo>
                    <a:pt x="41" y="10"/>
                    <a:pt x="38" y="5"/>
                    <a:pt x="37" y="1"/>
                  </a:cubicBezTo>
                  <a:cubicBezTo>
                    <a:pt x="36" y="0"/>
                    <a:pt x="35" y="0"/>
                    <a:pt x="35" y="1"/>
                  </a:cubicBezTo>
                  <a:cubicBezTo>
                    <a:pt x="33" y="5"/>
                    <a:pt x="30" y="10"/>
                    <a:pt x="25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1" y="21"/>
                    <a:pt x="2" y="37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0" y="56"/>
                    <a:pt x="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56"/>
                    <a:pt x="71" y="56"/>
                    <a:pt x="71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0" y="37"/>
                    <a:pt x="60" y="21"/>
                    <a:pt x="48" y="15"/>
                  </a:cubicBezTo>
                  <a:lnTo>
                    <a:pt x="4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Shape 2021"/>
          <p:cNvSpPr/>
          <p:nvPr/>
        </p:nvSpPr>
        <p:spPr>
          <a:xfrm>
            <a:off x="6663889" y="2653981"/>
            <a:ext cx="3003164" cy="703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r"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</a:t>
            </a:r>
          </a:p>
        </p:txBody>
      </p:sp>
      <p:sp>
        <p:nvSpPr>
          <p:cNvPr id="22" name="Shape 2022"/>
          <p:cNvSpPr/>
          <p:nvPr/>
        </p:nvSpPr>
        <p:spPr>
          <a:xfrm>
            <a:off x="7141679" y="2202827"/>
            <a:ext cx="2525374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r"/>
            <a:r>
              <a:rPr lang="zh-CN" altLang="en-US" sz="2000">
                <a:solidFill>
                  <a:schemeClr val="accent2"/>
                </a:solidFill>
                <a:latin typeface="+mj-ea"/>
                <a:ea typeface="+mj-ea"/>
              </a:rPr>
              <a:t>单击添加标题内容</a:t>
            </a:r>
          </a:p>
        </p:txBody>
      </p:sp>
      <p:sp>
        <p:nvSpPr>
          <p:cNvPr id="23" name="Freeform 5"/>
          <p:cNvSpPr/>
          <p:nvPr/>
        </p:nvSpPr>
        <p:spPr bwMode="auto">
          <a:xfrm>
            <a:off x="6309599" y="3960052"/>
            <a:ext cx="4642324" cy="1828799"/>
          </a:xfrm>
          <a:custGeom>
            <a:gdLst>
              <a:gd name="T0" fmla="*/ 3021 w 3021"/>
              <a:gd name="T1" fmla="*/ 1171 h 1171"/>
              <a:gd name="T2" fmla="*/ 0 w 3021"/>
              <a:gd name="T3" fmla="*/ 1171 h 1171"/>
              <a:gd name="T4" fmla="*/ 0 w 3021"/>
              <a:gd name="T5" fmla="*/ 0 h 1171"/>
              <a:gd name="T6" fmla="*/ 3021 w 3021"/>
              <a:gd name="T7" fmla="*/ 0 h 11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1" h="1171">
                <a:moveTo>
                  <a:pt x="3021" y="1171"/>
                </a:moveTo>
                <a:lnTo>
                  <a:pt x="0" y="1171"/>
                </a:lnTo>
                <a:lnTo>
                  <a:pt x="0" y="0"/>
                </a:lnTo>
                <a:lnTo>
                  <a:pt x="3021" y="0"/>
                </a:lnTo>
              </a:path>
            </a:pathLst>
          </a:custGeom>
          <a:noFill/>
          <a:ln w="25400" cap="flat" cmpd="sng">
            <a:solidFill>
              <a:schemeClr val="bg2">
                <a:lumMod val="90000"/>
              </a:schemeClr>
            </a:solidFill>
            <a:prstDash val="solid"/>
            <a:round/>
            <a:head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  <a:latin typeface="Arial"/>
              <a:ea typeface="宋体" charset="-122"/>
            </a:endParaRPr>
          </a:p>
        </p:txBody>
      </p:sp>
      <p:sp>
        <p:nvSpPr>
          <p:cNvPr id="24" name="Freeform 6"/>
          <p:cNvSpPr/>
          <p:nvPr/>
        </p:nvSpPr>
        <p:spPr bwMode="auto">
          <a:xfrm>
            <a:off x="1240077" y="3960052"/>
            <a:ext cx="4642324" cy="1828799"/>
          </a:xfrm>
          <a:custGeom>
            <a:gdLst>
              <a:gd name="T0" fmla="*/ 0 w 3021"/>
              <a:gd name="T1" fmla="*/ 1171 h 1171"/>
              <a:gd name="T2" fmla="*/ 3021 w 3021"/>
              <a:gd name="T3" fmla="*/ 1171 h 1171"/>
              <a:gd name="T4" fmla="*/ 3021 w 3021"/>
              <a:gd name="T5" fmla="*/ 0 h 1171"/>
              <a:gd name="T6" fmla="*/ 0 w 3021"/>
              <a:gd name="T7" fmla="*/ 0 h 11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1" h="1171">
                <a:moveTo>
                  <a:pt x="0" y="1171"/>
                </a:moveTo>
                <a:lnTo>
                  <a:pt x="3021" y="1171"/>
                </a:lnTo>
                <a:lnTo>
                  <a:pt x="3021" y="0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bg2">
                <a:lumMod val="90000"/>
              </a:schemeClr>
            </a:solidFill>
            <a:prstDash val="solid"/>
            <a:round/>
            <a:head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  <a:latin typeface="Arial"/>
              <a:ea typeface="宋体" charset="-122"/>
            </a:endParaRPr>
          </a:p>
        </p:txBody>
      </p:sp>
      <p:sp>
        <p:nvSpPr>
          <p:cNvPr id="25" name="Shape 2021"/>
          <p:cNvSpPr/>
          <p:nvPr/>
        </p:nvSpPr>
        <p:spPr>
          <a:xfrm>
            <a:off x="2553281" y="4760180"/>
            <a:ext cx="3003164" cy="703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6" name="Shape 2022"/>
          <p:cNvSpPr/>
          <p:nvPr/>
        </p:nvSpPr>
        <p:spPr>
          <a:xfrm>
            <a:off x="2553281" y="4309026"/>
            <a:ext cx="2525374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2000">
                <a:solidFill>
                  <a:schemeClr val="accent4"/>
                </a:solidFill>
                <a:latin typeface="+mj-ea"/>
                <a:ea typeface="+mj-ea"/>
              </a:rPr>
              <a:t>单击添加标题内容</a:t>
            </a:r>
          </a:p>
        </p:txBody>
      </p:sp>
      <p:sp>
        <p:nvSpPr>
          <p:cNvPr id="27" name="Shape 2021"/>
          <p:cNvSpPr/>
          <p:nvPr/>
        </p:nvSpPr>
        <p:spPr>
          <a:xfrm>
            <a:off x="6663889" y="4760180"/>
            <a:ext cx="3003164" cy="703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r"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</a:t>
            </a:r>
          </a:p>
        </p:txBody>
      </p:sp>
      <p:sp>
        <p:nvSpPr>
          <p:cNvPr id="28" name="Shape 2022"/>
          <p:cNvSpPr/>
          <p:nvPr/>
        </p:nvSpPr>
        <p:spPr>
          <a:xfrm>
            <a:off x="7141679" y="4309026"/>
            <a:ext cx="2525374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r"/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</a:rPr>
              <a:t>单击添加标题内容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436078" y="4383470"/>
            <a:ext cx="865641" cy="858113"/>
            <a:chOff x="7596188" y="3157538"/>
            <a:chExt cx="547688" cy="542925"/>
          </a:xfrm>
          <a:solidFill>
            <a:schemeClr val="accent4"/>
          </a:solidFill>
        </p:grpSpPr>
        <p:sp>
          <p:nvSpPr>
            <p:cNvPr id="30" name="Rectangle 166"/>
            <p:cNvSpPr>
              <a:spLocks noChangeArrowheads="1"/>
            </p:cNvSpPr>
            <p:nvPr/>
          </p:nvSpPr>
          <p:spPr bwMode="auto">
            <a:xfrm>
              <a:off x="7664450" y="3328988"/>
              <a:ext cx="8255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67"/>
            <p:cNvSpPr>
              <a:spLocks noEditPoints="1"/>
            </p:cNvSpPr>
            <p:nvPr/>
          </p:nvSpPr>
          <p:spPr bwMode="auto">
            <a:xfrm>
              <a:off x="7702550" y="3497263"/>
              <a:ext cx="331788" cy="203200"/>
            </a:xfrm>
            <a:custGeom>
              <a:gdLst>
                <a:gd name="T0" fmla="*/ 0 w 117"/>
                <a:gd name="T1" fmla="*/ 71 h 71"/>
                <a:gd name="T2" fmla="*/ 117 w 117"/>
                <a:gd name="T3" fmla="*/ 71 h 71"/>
                <a:gd name="T4" fmla="*/ 117 w 117"/>
                <a:gd name="T5" fmla="*/ 0 h 71"/>
                <a:gd name="T6" fmla="*/ 0 w 117"/>
                <a:gd name="T7" fmla="*/ 0 h 71"/>
                <a:gd name="T8" fmla="*/ 0 w 117"/>
                <a:gd name="T9" fmla="*/ 71 h 71"/>
                <a:gd name="T10" fmla="*/ 20 w 117"/>
                <a:gd name="T11" fmla="*/ 19 h 71"/>
                <a:gd name="T12" fmla="*/ 95 w 117"/>
                <a:gd name="T13" fmla="*/ 19 h 71"/>
                <a:gd name="T14" fmla="*/ 99 w 117"/>
                <a:gd name="T15" fmla="*/ 23 h 71"/>
                <a:gd name="T16" fmla="*/ 95 w 117"/>
                <a:gd name="T17" fmla="*/ 27 h 71"/>
                <a:gd name="T18" fmla="*/ 20 w 117"/>
                <a:gd name="T19" fmla="*/ 27 h 71"/>
                <a:gd name="T20" fmla="*/ 16 w 117"/>
                <a:gd name="T21" fmla="*/ 23 h 71"/>
                <a:gd name="T22" fmla="*/ 20 w 117"/>
                <a:gd name="T23" fmla="*/ 19 h 71"/>
                <a:gd name="T24" fmla="*/ 20 w 117"/>
                <a:gd name="T25" fmla="*/ 42 h 71"/>
                <a:gd name="T26" fmla="*/ 95 w 117"/>
                <a:gd name="T27" fmla="*/ 42 h 71"/>
                <a:gd name="T28" fmla="*/ 99 w 117"/>
                <a:gd name="T29" fmla="*/ 46 h 71"/>
                <a:gd name="T30" fmla="*/ 95 w 117"/>
                <a:gd name="T31" fmla="*/ 50 h 71"/>
                <a:gd name="T32" fmla="*/ 20 w 117"/>
                <a:gd name="T33" fmla="*/ 50 h 71"/>
                <a:gd name="T34" fmla="*/ 16 w 117"/>
                <a:gd name="T35" fmla="*/ 46 h 71"/>
                <a:gd name="T36" fmla="*/ 20 w 117"/>
                <a:gd name="T37" fmla="*/ 42 h 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71">
                  <a:moveTo>
                    <a:pt x="0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1"/>
                  </a:lnTo>
                  <a:close/>
                  <a:moveTo>
                    <a:pt x="20" y="19"/>
                  </a:moveTo>
                  <a:cubicBezTo>
                    <a:pt x="95" y="19"/>
                    <a:pt x="95" y="19"/>
                    <a:pt x="95" y="19"/>
                  </a:cubicBezTo>
                  <a:cubicBezTo>
                    <a:pt x="97" y="19"/>
                    <a:pt x="99" y="21"/>
                    <a:pt x="99" y="23"/>
                  </a:cubicBezTo>
                  <a:cubicBezTo>
                    <a:pt x="99" y="25"/>
                    <a:pt x="97" y="27"/>
                    <a:pt x="95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6" y="25"/>
                    <a:pt x="16" y="23"/>
                  </a:cubicBezTo>
                  <a:cubicBezTo>
                    <a:pt x="16" y="21"/>
                    <a:pt x="18" y="19"/>
                    <a:pt x="20" y="19"/>
                  </a:cubicBezTo>
                  <a:close/>
                  <a:moveTo>
                    <a:pt x="20" y="42"/>
                  </a:moveTo>
                  <a:cubicBezTo>
                    <a:pt x="95" y="42"/>
                    <a:pt x="95" y="42"/>
                    <a:pt x="95" y="42"/>
                  </a:cubicBezTo>
                  <a:cubicBezTo>
                    <a:pt x="97" y="42"/>
                    <a:pt x="99" y="44"/>
                    <a:pt x="99" y="46"/>
                  </a:cubicBezTo>
                  <a:cubicBezTo>
                    <a:pt x="99" y="48"/>
                    <a:pt x="97" y="50"/>
                    <a:pt x="95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8" y="50"/>
                    <a:pt x="16" y="48"/>
                    <a:pt x="16" y="46"/>
                  </a:cubicBezTo>
                  <a:cubicBezTo>
                    <a:pt x="16" y="44"/>
                    <a:pt x="18" y="42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8"/>
            <p:cNvSpPr>
              <a:spLocks noEditPoints="1"/>
            </p:cNvSpPr>
            <p:nvPr/>
          </p:nvSpPr>
          <p:spPr bwMode="auto">
            <a:xfrm>
              <a:off x="7596188" y="3157538"/>
              <a:ext cx="547688" cy="419100"/>
            </a:xfrm>
            <a:custGeom>
              <a:gdLst>
                <a:gd name="T0" fmla="*/ 178 w 192"/>
                <a:gd name="T1" fmla="*/ 33 h 147"/>
                <a:gd name="T2" fmla="*/ 158 w 192"/>
                <a:gd name="T3" fmla="*/ 33 h 147"/>
                <a:gd name="T4" fmla="*/ 158 w 192"/>
                <a:gd name="T5" fmla="*/ 0 h 147"/>
                <a:gd name="T6" fmla="*/ 33 w 192"/>
                <a:gd name="T7" fmla="*/ 0 h 147"/>
                <a:gd name="T8" fmla="*/ 33 w 192"/>
                <a:gd name="T9" fmla="*/ 33 h 147"/>
                <a:gd name="T10" fmla="*/ 14 w 192"/>
                <a:gd name="T11" fmla="*/ 33 h 147"/>
                <a:gd name="T12" fmla="*/ 0 w 192"/>
                <a:gd name="T13" fmla="*/ 46 h 147"/>
                <a:gd name="T14" fmla="*/ 0 w 192"/>
                <a:gd name="T15" fmla="*/ 133 h 147"/>
                <a:gd name="T16" fmla="*/ 14 w 192"/>
                <a:gd name="T17" fmla="*/ 147 h 147"/>
                <a:gd name="T18" fmla="*/ 29 w 192"/>
                <a:gd name="T19" fmla="*/ 147 h 147"/>
                <a:gd name="T20" fmla="*/ 29 w 192"/>
                <a:gd name="T21" fmla="*/ 111 h 147"/>
                <a:gd name="T22" fmla="*/ 162 w 192"/>
                <a:gd name="T23" fmla="*/ 111 h 147"/>
                <a:gd name="T24" fmla="*/ 162 w 192"/>
                <a:gd name="T25" fmla="*/ 147 h 147"/>
                <a:gd name="T26" fmla="*/ 178 w 192"/>
                <a:gd name="T27" fmla="*/ 147 h 147"/>
                <a:gd name="T28" fmla="*/ 192 w 192"/>
                <a:gd name="T29" fmla="*/ 133 h 147"/>
                <a:gd name="T30" fmla="*/ 192 w 192"/>
                <a:gd name="T31" fmla="*/ 46 h 147"/>
                <a:gd name="T32" fmla="*/ 178 w 192"/>
                <a:gd name="T33" fmla="*/ 33 h 147"/>
                <a:gd name="T34" fmla="*/ 41 w 192"/>
                <a:gd name="T35" fmla="*/ 9 h 147"/>
                <a:gd name="T36" fmla="*/ 150 w 192"/>
                <a:gd name="T37" fmla="*/ 9 h 147"/>
                <a:gd name="T38" fmla="*/ 150 w 192"/>
                <a:gd name="T39" fmla="*/ 33 h 147"/>
                <a:gd name="T40" fmla="*/ 41 w 192"/>
                <a:gd name="T41" fmla="*/ 33 h 147"/>
                <a:gd name="T42" fmla="*/ 41 w 192"/>
                <a:gd name="T43" fmla="*/ 9 h 147"/>
                <a:gd name="T44" fmla="*/ 61 w 192"/>
                <a:gd name="T45" fmla="*/ 81 h 147"/>
                <a:gd name="T46" fmla="*/ 16 w 192"/>
                <a:gd name="T47" fmla="*/ 81 h 147"/>
                <a:gd name="T48" fmla="*/ 16 w 192"/>
                <a:gd name="T49" fmla="*/ 52 h 147"/>
                <a:gd name="T50" fmla="*/ 61 w 192"/>
                <a:gd name="T51" fmla="*/ 52 h 147"/>
                <a:gd name="T52" fmla="*/ 61 w 192"/>
                <a:gd name="T53" fmla="*/ 81 h 147"/>
                <a:gd name="T54" fmla="*/ 146 w 192"/>
                <a:gd name="T55" fmla="*/ 70 h 147"/>
                <a:gd name="T56" fmla="*/ 81 w 192"/>
                <a:gd name="T57" fmla="*/ 70 h 147"/>
                <a:gd name="T58" fmla="*/ 77 w 192"/>
                <a:gd name="T59" fmla="*/ 66 h 147"/>
                <a:gd name="T60" fmla="*/ 81 w 192"/>
                <a:gd name="T61" fmla="*/ 62 h 147"/>
                <a:gd name="T62" fmla="*/ 146 w 192"/>
                <a:gd name="T63" fmla="*/ 62 h 147"/>
                <a:gd name="T64" fmla="*/ 150 w 192"/>
                <a:gd name="T65" fmla="*/ 66 h 147"/>
                <a:gd name="T66" fmla="*/ 146 w 192"/>
                <a:gd name="T67" fmla="*/ 70 h 14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2" h="147">
                  <a:moveTo>
                    <a:pt x="178" y="33"/>
                  </a:moveTo>
                  <a:cubicBezTo>
                    <a:pt x="158" y="33"/>
                    <a:pt x="158" y="33"/>
                    <a:pt x="158" y="33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6" y="33"/>
                    <a:pt x="0" y="39"/>
                    <a:pt x="0" y="46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1"/>
                    <a:pt x="6" y="147"/>
                    <a:pt x="14" y="147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29" y="111"/>
                    <a:pt x="29" y="111"/>
                    <a:pt x="29" y="111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78" y="147"/>
                    <a:pt x="178" y="147"/>
                    <a:pt x="178" y="147"/>
                  </a:cubicBezTo>
                  <a:cubicBezTo>
                    <a:pt x="185" y="147"/>
                    <a:pt x="192" y="141"/>
                    <a:pt x="192" y="133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2" y="39"/>
                    <a:pt x="185" y="33"/>
                    <a:pt x="178" y="33"/>
                  </a:cubicBezTo>
                  <a:close/>
                  <a:moveTo>
                    <a:pt x="41" y="9"/>
                  </a:moveTo>
                  <a:cubicBezTo>
                    <a:pt x="150" y="9"/>
                    <a:pt x="150" y="9"/>
                    <a:pt x="150" y="9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9"/>
                  </a:lnTo>
                  <a:close/>
                  <a:moveTo>
                    <a:pt x="61" y="81"/>
                  </a:moveTo>
                  <a:cubicBezTo>
                    <a:pt x="16" y="81"/>
                    <a:pt x="16" y="81"/>
                    <a:pt x="16" y="8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61" y="52"/>
                    <a:pt x="61" y="52"/>
                    <a:pt x="61" y="52"/>
                  </a:cubicBezTo>
                  <a:lnTo>
                    <a:pt x="61" y="81"/>
                  </a:lnTo>
                  <a:close/>
                  <a:moveTo>
                    <a:pt x="146" y="70"/>
                  </a:moveTo>
                  <a:cubicBezTo>
                    <a:pt x="81" y="70"/>
                    <a:pt x="81" y="70"/>
                    <a:pt x="81" y="70"/>
                  </a:cubicBezTo>
                  <a:cubicBezTo>
                    <a:pt x="79" y="70"/>
                    <a:pt x="77" y="69"/>
                    <a:pt x="77" y="66"/>
                  </a:cubicBezTo>
                  <a:cubicBezTo>
                    <a:pt x="77" y="64"/>
                    <a:pt x="79" y="62"/>
                    <a:pt x="81" y="62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8" y="62"/>
                    <a:pt x="150" y="64"/>
                    <a:pt x="150" y="66"/>
                  </a:cubicBezTo>
                  <a:cubicBezTo>
                    <a:pt x="150" y="69"/>
                    <a:pt x="148" y="70"/>
                    <a:pt x="146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94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2" fill="hold" grpId="1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3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5" nodeType="after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4" nodeType="with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2" fill="hold" grpId="7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4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9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8" nodeType="withEffect"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6" nodeType="afterEffect"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0" presetClass="entr" presetSubtype="0" fill="hold" grpId="11" nodeType="after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0" nodeType="withEffect"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/>
      <p:bldP spid="10" grpId="2"/>
      <p:bldP spid="11" grpId="3"/>
      <p:bldP spid="21" grpId="4"/>
      <p:bldP spid="22" grpId="5"/>
      <p:bldP spid="23" grpId="6"/>
      <p:bldP spid="24" grpId="7"/>
      <p:bldP spid="25" grpId="8"/>
      <p:bldP spid="26" grpId="9"/>
      <p:bldP spid="27" grpId="10"/>
      <p:bldP spid="28" grpId="1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具体工作开展情况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2336810" y="1955800"/>
            <a:ext cx="525914" cy="525914"/>
            <a:chOff x="7322925" y="1113826"/>
            <a:chExt cx="418280" cy="418280"/>
          </a:xfrm>
        </p:grpSpPr>
        <p:sp>
          <p:nvSpPr>
            <p:cNvPr id="4" name="Teardrop 6"/>
            <p:cNvSpPr/>
            <p:nvPr/>
          </p:nvSpPr>
          <p:spPr>
            <a:xfrm rot="8100000">
              <a:off x="7322925" y="1113826"/>
              <a:ext cx="418280" cy="4182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7431874" y="1200224"/>
              <a:ext cx="209778" cy="230756"/>
            </a:xfrm>
            <a:custGeom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6993526" y="1955800"/>
            <a:ext cx="525914" cy="525914"/>
            <a:chOff x="4158893" y="1506251"/>
            <a:chExt cx="418280" cy="418280"/>
          </a:xfrm>
        </p:grpSpPr>
        <p:sp>
          <p:nvSpPr>
            <p:cNvPr id="7" name="Teardrop 9"/>
            <p:cNvSpPr/>
            <p:nvPr/>
          </p:nvSpPr>
          <p:spPr>
            <a:xfrm rot="8100000">
              <a:off x="4158893" y="1506251"/>
              <a:ext cx="418280" cy="41828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4238052" y="1639825"/>
              <a:ext cx="258741" cy="168209"/>
            </a:xfrm>
            <a:custGeom>
              <a:gdLst>
                <a:gd name="T0" fmla="*/ 304 w 400"/>
                <a:gd name="T1" fmla="*/ 73 h 260"/>
                <a:gd name="T2" fmla="*/ 288 w 400"/>
                <a:gd name="T3" fmla="*/ 74 h 260"/>
                <a:gd name="T4" fmla="*/ 186 w 400"/>
                <a:gd name="T5" fmla="*/ 0 h 260"/>
                <a:gd name="T6" fmla="*/ 80 w 400"/>
                <a:gd name="T7" fmla="*/ 104 h 260"/>
                <a:gd name="T8" fmla="*/ 81 w 400"/>
                <a:gd name="T9" fmla="*/ 119 h 260"/>
                <a:gd name="T10" fmla="*/ 72 w 400"/>
                <a:gd name="T11" fmla="*/ 118 h 260"/>
                <a:gd name="T12" fmla="*/ 0 w 400"/>
                <a:gd name="T13" fmla="*/ 189 h 260"/>
                <a:gd name="T14" fmla="*/ 72 w 400"/>
                <a:gd name="T15" fmla="*/ 260 h 260"/>
                <a:gd name="T16" fmla="*/ 172 w 400"/>
                <a:gd name="T17" fmla="*/ 260 h 260"/>
                <a:gd name="T18" fmla="*/ 172 w 400"/>
                <a:gd name="T19" fmla="*/ 184 h 260"/>
                <a:gd name="T20" fmla="*/ 130 w 400"/>
                <a:gd name="T21" fmla="*/ 184 h 260"/>
                <a:gd name="T22" fmla="*/ 200 w 400"/>
                <a:gd name="T23" fmla="*/ 92 h 260"/>
                <a:gd name="T24" fmla="*/ 270 w 400"/>
                <a:gd name="T25" fmla="*/ 184 h 260"/>
                <a:gd name="T26" fmla="*/ 228 w 400"/>
                <a:gd name="T27" fmla="*/ 184 h 260"/>
                <a:gd name="T28" fmla="*/ 228 w 400"/>
                <a:gd name="T29" fmla="*/ 260 h 260"/>
                <a:gd name="T30" fmla="*/ 304 w 400"/>
                <a:gd name="T31" fmla="*/ 260 h 260"/>
                <a:gd name="T32" fmla="*/ 400 w 400"/>
                <a:gd name="T33" fmla="*/ 166 h 260"/>
                <a:gd name="T34" fmla="*/ 304 w 400"/>
                <a:gd name="T35" fmla="*/ 73 h 26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60">
                  <a:moveTo>
                    <a:pt x="304" y="73"/>
                  </a:moveTo>
                  <a:cubicBezTo>
                    <a:pt x="298" y="73"/>
                    <a:pt x="293" y="73"/>
                    <a:pt x="288" y="74"/>
                  </a:cubicBezTo>
                  <a:cubicBezTo>
                    <a:pt x="275" y="31"/>
                    <a:pt x="234" y="0"/>
                    <a:pt x="186" y="0"/>
                  </a:cubicBezTo>
                  <a:cubicBezTo>
                    <a:pt x="127" y="0"/>
                    <a:pt x="80" y="46"/>
                    <a:pt x="80" y="104"/>
                  </a:cubicBezTo>
                  <a:cubicBezTo>
                    <a:pt x="80" y="109"/>
                    <a:pt x="80" y="114"/>
                    <a:pt x="81" y="119"/>
                  </a:cubicBezTo>
                  <a:cubicBezTo>
                    <a:pt x="78" y="119"/>
                    <a:pt x="75" y="118"/>
                    <a:pt x="72" y="118"/>
                  </a:cubicBezTo>
                  <a:cubicBezTo>
                    <a:pt x="32" y="118"/>
                    <a:pt x="0" y="150"/>
                    <a:pt x="0" y="189"/>
                  </a:cubicBezTo>
                  <a:cubicBezTo>
                    <a:pt x="0" y="228"/>
                    <a:pt x="32" y="260"/>
                    <a:pt x="72" y="260"/>
                  </a:cubicBezTo>
                  <a:cubicBezTo>
                    <a:pt x="172" y="260"/>
                    <a:pt x="172" y="260"/>
                    <a:pt x="172" y="260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304" y="260"/>
                    <a:pt x="304" y="260"/>
                    <a:pt x="304" y="260"/>
                  </a:cubicBezTo>
                  <a:cubicBezTo>
                    <a:pt x="357" y="260"/>
                    <a:pt x="400" y="218"/>
                    <a:pt x="400" y="166"/>
                  </a:cubicBezTo>
                  <a:cubicBezTo>
                    <a:pt x="400" y="115"/>
                    <a:pt x="357" y="73"/>
                    <a:pt x="304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11"/>
          <p:cNvGrpSpPr/>
          <p:nvPr/>
        </p:nvGrpSpPr>
        <p:grpSpPr>
          <a:xfrm>
            <a:off x="4664482" y="1955800"/>
            <a:ext cx="525914" cy="525914"/>
            <a:chOff x="2708324" y="1506251"/>
            <a:chExt cx="418280" cy="418280"/>
          </a:xfrm>
        </p:grpSpPr>
        <p:sp>
          <p:nvSpPr>
            <p:cNvPr id="10" name="Teardrop 12"/>
            <p:cNvSpPr/>
            <p:nvPr/>
          </p:nvSpPr>
          <p:spPr>
            <a:xfrm rot="8100000">
              <a:off x="2708324" y="1506251"/>
              <a:ext cx="418280" cy="41828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Freeform 16"/>
            <p:cNvSpPr>
              <a:spLocks noEditPoints="1"/>
            </p:cNvSpPr>
            <p:nvPr/>
          </p:nvSpPr>
          <p:spPr bwMode="auto">
            <a:xfrm>
              <a:off x="2796143" y="1604602"/>
              <a:ext cx="239343" cy="239070"/>
            </a:xfrm>
            <a:custGeom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2" name="Freeform 7"/>
          <p:cNvSpPr/>
          <p:nvPr/>
        </p:nvSpPr>
        <p:spPr bwMode="auto">
          <a:xfrm>
            <a:off x="8241671" y="2703678"/>
            <a:ext cx="2690743" cy="1341315"/>
          </a:xfrm>
          <a:custGeom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7"/>
          <p:cNvSpPr/>
          <p:nvPr/>
        </p:nvSpPr>
        <p:spPr bwMode="auto">
          <a:xfrm flipV="1">
            <a:off x="5911112" y="4044993"/>
            <a:ext cx="2690743" cy="1341315"/>
          </a:xfrm>
          <a:custGeom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Freeform 7"/>
          <p:cNvSpPr/>
          <p:nvPr/>
        </p:nvSpPr>
        <p:spPr bwMode="auto">
          <a:xfrm>
            <a:off x="3582068" y="2703678"/>
            <a:ext cx="2690743" cy="1341315"/>
          </a:xfrm>
          <a:custGeom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Freeform 7"/>
          <p:cNvSpPr/>
          <p:nvPr/>
        </p:nvSpPr>
        <p:spPr bwMode="auto">
          <a:xfrm>
            <a:off x="1254396" y="2703678"/>
            <a:ext cx="2690743" cy="1341315"/>
          </a:xfrm>
          <a:custGeom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7"/>
          <p:cNvSpPr/>
          <p:nvPr/>
        </p:nvSpPr>
        <p:spPr bwMode="auto">
          <a:xfrm flipV="1">
            <a:off x="1254396" y="4044993"/>
            <a:ext cx="2690743" cy="1341315"/>
          </a:xfrm>
          <a:custGeom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/>
          <p:nvPr/>
        </p:nvSpPr>
        <p:spPr bwMode="auto">
          <a:xfrm flipV="1">
            <a:off x="3582068" y="4044993"/>
            <a:ext cx="2690743" cy="1341315"/>
          </a:xfrm>
          <a:custGeom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Freeform 7"/>
          <p:cNvSpPr/>
          <p:nvPr/>
        </p:nvSpPr>
        <p:spPr bwMode="auto">
          <a:xfrm>
            <a:off x="5911112" y="2703678"/>
            <a:ext cx="2690743" cy="1341315"/>
          </a:xfrm>
          <a:custGeom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7"/>
          <p:cNvSpPr/>
          <p:nvPr/>
        </p:nvSpPr>
        <p:spPr bwMode="auto">
          <a:xfrm flipV="1">
            <a:off x="8241671" y="4044993"/>
            <a:ext cx="2690743" cy="1341315"/>
          </a:xfrm>
          <a:custGeom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0" name="Group 22"/>
          <p:cNvGrpSpPr/>
          <p:nvPr/>
        </p:nvGrpSpPr>
        <p:grpSpPr>
          <a:xfrm>
            <a:off x="9333523" y="1955800"/>
            <a:ext cx="525914" cy="525914"/>
            <a:chOff x="5665857" y="1506251"/>
            <a:chExt cx="418280" cy="418280"/>
          </a:xfrm>
        </p:grpSpPr>
        <p:sp>
          <p:nvSpPr>
            <p:cNvPr id="21" name="Teardrop 23"/>
            <p:cNvSpPr/>
            <p:nvPr/>
          </p:nvSpPr>
          <p:spPr>
            <a:xfrm rot="8100000">
              <a:off x="5665857" y="1506251"/>
              <a:ext cx="418280" cy="418280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Freeform 26"/>
            <p:cNvSpPr>
              <a:spLocks noEditPoints="1"/>
            </p:cNvSpPr>
            <p:nvPr/>
          </p:nvSpPr>
          <p:spPr bwMode="auto">
            <a:xfrm>
              <a:off x="5795163" y="1614232"/>
              <a:ext cx="175570" cy="219811"/>
            </a:xfrm>
            <a:custGeom>
              <a:gdLst>
                <a:gd name="T0" fmla="*/ 311 w 321"/>
                <a:gd name="T1" fmla="*/ 99 h 402"/>
                <a:gd name="T2" fmla="*/ 189 w 321"/>
                <a:gd name="T3" fmla="*/ 11 h 402"/>
                <a:gd name="T4" fmla="*/ 94 w 321"/>
                <a:gd name="T5" fmla="*/ 126 h 402"/>
                <a:gd name="T6" fmla="*/ 109 w 321"/>
                <a:gd name="T7" fmla="*/ 174 h 402"/>
                <a:gd name="T8" fmla="*/ 6 w 321"/>
                <a:gd name="T9" fmla="*/ 328 h 402"/>
                <a:gd name="T10" fmla="*/ 1 w 321"/>
                <a:gd name="T11" fmla="*/ 351 h 402"/>
                <a:gd name="T12" fmla="*/ 8 w 321"/>
                <a:gd name="T13" fmla="*/ 390 h 402"/>
                <a:gd name="T14" fmla="*/ 22 w 321"/>
                <a:gd name="T15" fmla="*/ 401 h 402"/>
                <a:gd name="T16" fmla="*/ 52 w 321"/>
                <a:gd name="T17" fmla="*/ 395 h 402"/>
                <a:gd name="T18" fmla="*/ 71 w 321"/>
                <a:gd name="T19" fmla="*/ 382 h 402"/>
                <a:gd name="T20" fmla="*/ 111 w 321"/>
                <a:gd name="T21" fmla="*/ 316 h 402"/>
                <a:gd name="T22" fmla="*/ 112 w 321"/>
                <a:gd name="T23" fmla="*/ 316 h 402"/>
                <a:gd name="T24" fmla="*/ 140 w 321"/>
                <a:gd name="T25" fmla="*/ 311 h 402"/>
                <a:gd name="T26" fmla="*/ 187 w 321"/>
                <a:gd name="T27" fmla="*/ 233 h 402"/>
                <a:gd name="T28" fmla="*/ 239 w 321"/>
                <a:gd name="T29" fmla="*/ 232 h 402"/>
                <a:gd name="T30" fmla="*/ 311 w 321"/>
                <a:gd name="T31" fmla="*/ 99 h 402"/>
                <a:gd name="T32" fmla="*/ 260 w 321"/>
                <a:gd name="T33" fmla="*/ 130 h 402"/>
                <a:gd name="T34" fmla="*/ 206 w 321"/>
                <a:gd name="T35" fmla="*/ 120 h 402"/>
                <a:gd name="T36" fmla="*/ 179 w 321"/>
                <a:gd name="T37" fmla="*/ 71 h 402"/>
                <a:gd name="T38" fmla="*/ 248 w 321"/>
                <a:gd name="T39" fmla="*/ 58 h 402"/>
                <a:gd name="T40" fmla="*/ 260 w 321"/>
                <a:gd name="T41" fmla="*/ 130 h 4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1" h="402">
                  <a:moveTo>
                    <a:pt x="311" y="99"/>
                  </a:moveTo>
                  <a:cubicBezTo>
                    <a:pt x="301" y="40"/>
                    <a:pt x="246" y="0"/>
                    <a:pt x="189" y="11"/>
                  </a:cubicBezTo>
                  <a:cubicBezTo>
                    <a:pt x="132" y="21"/>
                    <a:pt x="84" y="67"/>
                    <a:pt x="94" y="126"/>
                  </a:cubicBezTo>
                  <a:cubicBezTo>
                    <a:pt x="96" y="139"/>
                    <a:pt x="102" y="159"/>
                    <a:pt x="109" y="174"/>
                  </a:cubicBezTo>
                  <a:cubicBezTo>
                    <a:pt x="6" y="328"/>
                    <a:pt x="6" y="328"/>
                    <a:pt x="6" y="328"/>
                  </a:cubicBezTo>
                  <a:cubicBezTo>
                    <a:pt x="2" y="334"/>
                    <a:pt x="0" y="344"/>
                    <a:pt x="1" y="351"/>
                  </a:cubicBezTo>
                  <a:cubicBezTo>
                    <a:pt x="8" y="390"/>
                    <a:pt x="8" y="390"/>
                    <a:pt x="8" y="390"/>
                  </a:cubicBezTo>
                  <a:cubicBezTo>
                    <a:pt x="9" y="397"/>
                    <a:pt x="15" y="402"/>
                    <a:pt x="22" y="401"/>
                  </a:cubicBezTo>
                  <a:cubicBezTo>
                    <a:pt x="52" y="395"/>
                    <a:pt x="52" y="395"/>
                    <a:pt x="52" y="395"/>
                  </a:cubicBezTo>
                  <a:cubicBezTo>
                    <a:pt x="59" y="394"/>
                    <a:pt x="67" y="388"/>
                    <a:pt x="71" y="382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40" y="311"/>
                    <a:pt x="140" y="311"/>
                    <a:pt x="140" y="311"/>
                  </a:cubicBezTo>
                  <a:cubicBezTo>
                    <a:pt x="187" y="233"/>
                    <a:pt x="187" y="233"/>
                    <a:pt x="187" y="233"/>
                  </a:cubicBezTo>
                  <a:cubicBezTo>
                    <a:pt x="203" y="236"/>
                    <a:pt x="226" y="235"/>
                    <a:pt x="239" y="232"/>
                  </a:cubicBezTo>
                  <a:cubicBezTo>
                    <a:pt x="296" y="222"/>
                    <a:pt x="321" y="159"/>
                    <a:pt x="311" y="99"/>
                  </a:cubicBezTo>
                  <a:close/>
                  <a:moveTo>
                    <a:pt x="260" y="130"/>
                  </a:moveTo>
                  <a:cubicBezTo>
                    <a:pt x="244" y="153"/>
                    <a:pt x="228" y="137"/>
                    <a:pt x="206" y="120"/>
                  </a:cubicBezTo>
                  <a:cubicBezTo>
                    <a:pt x="184" y="104"/>
                    <a:pt x="163" y="94"/>
                    <a:pt x="179" y="71"/>
                  </a:cubicBezTo>
                  <a:cubicBezTo>
                    <a:pt x="195" y="47"/>
                    <a:pt x="226" y="42"/>
                    <a:pt x="248" y="58"/>
                  </a:cubicBezTo>
                  <a:cubicBezTo>
                    <a:pt x="270" y="74"/>
                    <a:pt x="276" y="107"/>
                    <a:pt x="260" y="1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3" name="Content Placeholder 2"/>
          <p:cNvSpPr txBox="1"/>
          <p:nvPr/>
        </p:nvSpPr>
        <p:spPr>
          <a:xfrm>
            <a:off x="1581334" y="565718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4" name="Content Placeholder 2"/>
          <p:cNvSpPr txBox="1"/>
          <p:nvPr/>
        </p:nvSpPr>
        <p:spPr>
          <a:xfrm>
            <a:off x="3909006" y="565718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5" name="Content Placeholder 2"/>
          <p:cNvSpPr txBox="1"/>
          <p:nvPr/>
        </p:nvSpPr>
        <p:spPr>
          <a:xfrm>
            <a:off x="6238050" y="565718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6" name="Content Placeholder 2"/>
          <p:cNvSpPr txBox="1"/>
          <p:nvPr/>
        </p:nvSpPr>
        <p:spPr>
          <a:xfrm>
            <a:off x="8568609" y="565718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7" name="矩形 26"/>
          <p:cNvSpPr/>
          <p:nvPr/>
        </p:nvSpPr>
        <p:spPr>
          <a:xfrm>
            <a:off x="1722268" y="3568328"/>
            <a:ext cx="175499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策划设计制作等全程服务，为客户提供优质的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8" name="矩形 27"/>
          <p:cNvSpPr/>
          <p:nvPr/>
        </p:nvSpPr>
        <p:spPr>
          <a:xfrm>
            <a:off x="4049940" y="3568328"/>
            <a:ext cx="175499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策划设计制作等全程服务，为客户提供优质的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9" name="矩形 28"/>
          <p:cNvSpPr/>
          <p:nvPr/>
        </p:nvSpPr>
        <p:spPr>
          <a:xfrm>
            <a:off x="6377612" y="3568328"/>
            <a:ext cx="175499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策划设计制作等全程服务，为客户提供优质的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0" name="矩形 29"/>
          <p:cNvSpPr/>
          <p:nvPr/>
        </p:nvSpPr>
        <p:spPr>
          <a:xfrm>
            <a:off x="8705284" y="3568328"/>
            <a:ext cx="175499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策划设计制作等全程服务，为客户提供优质的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  <p:extLst>
      <p:ext uri="{BB962C8B-B14F-4D97-AF65-F5344CB8AC3E}">
        <p14:creationId xmlns:p14="http://schemas.microsoft.com/office/powerpoint/2010/main" val="50541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8" fill="hold" grpId="3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6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7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grpId="1" nodeType="after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2" fill="hold" grpId="2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2" fill="hold" grpId="4" nodeType="after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8" nodeType="withEffect"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9" nodeType="with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10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1" nodeType="with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withGroup">
                            <p:stCondLst>
                              <p:cond delay="4250"/>
                            </p:stCondLst>
                            <p:childTnLst>
                              <p:par>
                                <p:cTn id="70" presetID="23" presetClass="entr" presetSubtype="16" fill="hold" grpId="1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withGroup">
                            <p:stCondLst>
                              <p:cond delay="6750"/>
                            </p:stCondLst>
                            <p:childTnLst>
                              <p:par>
                                <p:cTn id="75" presetID="23" presetClass="entr" presetSubtype="16" fill="hold" grpId="13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9250"/>
                            </p:stCondLst>
                            <p:childTnLst>
                              <p:par>
                                <p:cTn id="80" presetID="23" presetClass="entr" presetSubtype="16" fill="hold" grpId="14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withGroup">
                            <p:stCondLst>
                              <p:cond delay="11750"/>
                            </p:stCondLst>
                            <p:childTnLst>
                              <p:par>
                                <p:cTn id="85" presetID="23" presetClass="entr" presetSubtype="16" fill="hold" grpId="15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1"/>
      <p:bldP spid="14" grpId="2"/>
      <p:bldP spid="15" grpId="3"/>
      <p:bldP spid="16" grpId="4"/>
      <p:bldP spid="17" grpId="5"/>
      <p:bldP spid="18" grpId="6"/>
      <p:bldP spid="19" grpId="7"/>
      <p:bldP spid="23" grpId="8"/>
      <p:bldP spid="24" grpId="9"/>
      <p:bldP spid="25" grpId="10"/>
      <p:bldP spid="26" grpId="11"/>
      <p:bldP spid="27" grpId="12"/>
      <p:bldP spid="28" grpId="13"/>
      <p:bldP spid="29" grpId="14"/>
      <p:bldP spid="30" grpId="1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具体工作开展情况</a:t>
            </a:r>
          </a:p>
        </p:txBody>
      </p:sp>
      <p:sp>
        <p:nvSpPr>
          <p:cNvPr id="3" name="矩形 2"/>
          <p:cNvSpPr>
            <a:spLocks noChangeAspect="1"/>
          </p:cNvSpPr>
          <p:nvPr/>
        </p:nvSpPr>
        <p:spPr>
          <a:xfrm>
            <a:off x="1163638" y="3934822"/>
            <a:ext cx="3312362" cy="1907177"/>
          </a:xfrm>
          <a:prstGeom prst="rect">
            <a:avLst/>
          </a:prstGeom>
          <a:blipFill dpi="0" rotWithShape="1">
            <a:blip r:embed="rId3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4" name="矩形 3"/>
          <p:cNvSpPr>
            <a:spLocks noChangeAspect="1"/>
          </p:cNvSpPr>
          <p:nvPr/>
        </p:nvSpPr>
        <p:spPr>
          <a:xfrm>
            <a:off x="4656000" y="3934822"/>
            <a:ext cx="2880000" cy="19071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7715999" y="3934822"/>
            <a:ext cx="3312363" cy="1907177"/>
          </a:xfrm>
          <a:prstGeom prst="rect">
            <a:avLst/>
          </a:prstGeom>
          <a:blipFill dpi="0" rotWithShape="1">
            <a:blip r:embed="rId4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254000" sx="100000" sy="100000" flip="none" algn="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6" name="矩形 5"/>
          <p:cNvSpPr/>
          <p:nvPr/>
        </p:nvSpPr>
        <p:spPr>
          <a:xfrm>
            <a:off x="1163638" y="1861722"/>
            <a:ext cx="6372362" cy="19071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>
            <a:off x="7715999" y="1861722"/>
            <a:ext cx="3312363" cy="19071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8" name="Freeform 5"/>
          <p:cNvSpPr/>
          <p:nvPr/>
        </p:nvSpPr>
        <p:spPr bwMode="auto">
          <a:xfrm rot="2700000">
            <a:off x="9248761" y="3306873"/>
            <a:ext cx="246839" cy="254501"/>
          </a:xfrm>
          <a:custGeom>
            <a:gdLst>
              <a:gd name="T0" fmla="*/ 1067 w 1161"/>
              <a:gd name="T1" fmla="*/ 0 h 1161"/>
              <a:gd name="T2" fmla="*/ 1161 w 1161"/>
              <a:gd name="T3" fmla="*/ 0 h 1161"/>
              <a:gd name="T4" fmla="*/ 1161 w 1161"/>
              <a:gd name="T5" fmla="*/ 1161 h 1161"/>
              <a:gd name="T6" fmla="*/ 0 w 1161"/>
              <a:gd name="T7" fmla="*/ 1161 h 1161"/>
              <a:gd name="T8" fmla="*/ 0 w 1161"/>
              <a:gd name="T9" fmla="*/ 1067 h 1161"/>
              <a:gd name="T10" fmla="*/ 94 w 1161"/>
              <a:gd name="T11" fmla="*/ 1067 h 1161"/>
              <a:gd name="T12" fmla="*/ 1003 w 1161"/>
              <a:gd name="T13" fmla="*/ 1067 h 1161"/>
              <a:gd name="T14" fmla="*/ 62 w 1161"/>
              <a:gd name="T15" fmla="*/ 126 h 1161"/>
              <a:gd name="T16" fmla="*/ 129 w 1161"/>
              <a:gd name="T17" fmla="*/ 59 h 1161"/>
              <a:gd name="T18" fmla="*/ 1067 w 1161"/>
              <a:gd name="T19" fmla="*/ 997 h 1161"/>
              <a:gd name="T20" fmla="*/ 1067 w 1161"/>
              <a:gd name="T21" fmla="*/ 94 h 1161"/>
              <a:gd name="T22" fmla="*/ 1067 w 1161"/>
              <a:gd name="T23" fmla="*/ 0 h 116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61" h="1161">
                <a:moveTo>
                  <a:pt x="1067" y="0"/>
                </a:moveTo>
                <a:lnTo>
                  <a:pt x="1161" y="0"/>
                </a:lnTo>
                <a:lnTo>
                  <a:pt x="1161" y="1161"/>
                </a:lnTo>
                <a:lnTo>
                  <a:pt x="0" y="1161"/>
                </a:lnTo>
                <a:lnTo>
                  <a:pt x="0" y="1067"/>
                </a:lnTo>
                <a:lnTo>
                  <a:pt x="94" y="1067"/>
                </a:lnTo>
                <a:lnTo>
                  <a:pt x="1003" y="1067"/>
                </a:lnTo>
                <a:lnTo>
                  <a:pt x="62" y="126"/>
                </a:lnTo>
                <a:lnTo>
                  <a:pt x="129" y="59"/>
                </a:lnTo>
                <a:lnTo>
                  <a:pt x="1067" y="997"/>
                </a:lnTo>
                <a:lnTo>
                  <a:pt x="1067" y="94"/>
                </a:lnTo>
                <a:lnTo>
                  <a:pt x="106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9" name="Freeform 5"/>
          <p:cNvSpPr/>
          <p:nvPr/>
        </p:nvSpPr>
        <p:spPr bwMode="auto">
          <a:xfrm rot="2700000" flipH="1">
            <a:off x="4838378" y="4761160"/>
            <a:ext cx="246839" cy="254501"/>
          </a:xfrm>
          <a:custGeom>
            <a:gdLst>
              <a:gd name="T0" fmla="*/ 1067 w 1161"/>
              <a:gd name="T1" fmla="*/ 0 h 1161"/>
              <a:gd name="T2" fmla="*/ 1161 w 1161"/>
              <a:gd name="T3" fmla="*/ 0 h 1161"/>
              <a:gd name="T4" fmla="*/ 1161 w 1161"/>
              <a:gd name="T5" fmla="*/ 1161 h 1161"/>
              <a:gd name="T6" fmla="*/ 0 w 1161"/>
              <a:gd name="T7" fmla="*/ 1161 h 1161"/>
              <a:gd name="T8" fmla="*/ 0 w 1161"/>
              <a:gd name="T9" fmla="*/ 1067 h 1161"/>
              <a:gd name="T10" fmla="*/ 94 w 1161"/>
              <a:gd name="T11" fmla="*/ 1067 h 1161"/>
              <a:gd name="T12" fmla="*/ 1003 w 1161"/>
              <a:gd name="T13" fmla="*/ 1067 h 1161"/>
              <a:gd name="T14" fmla="*/ 62 w 1161"/>
              <a:gd name="T15" fmla="*/ 126 h 1161"/>
              <a:gd name="T16" fmla="*/ 129 w 1161"/>
              <a:gd name="T17" fmla="*/ 59 h 1161"/>
              <a:gd name="T18" fmla="*/ 1067 w 1161"/>
              <a:gd name="T19" fmla="*/ 997 h 1161"/>
              <a:gd name="T20" fmla="*/ 1067 w 1161"/>
              <a:gd name="T21" fmla="*/ 94 h 1161"/>
              <a:gd name="T22" fmla="*/ 1067 w 1161"/>
              <a:gd name="T23" fmla="*/ 0 h 116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61" h="1161">
                <a:moveTo>
                  <a:pt x="1067" y="0"/>
                </a:moveTo>
                <a:lnTo>
                  <a:pt x="1161" y="0"/>
                </a:lnTo>
                <a:lnTo>
                  <a:pt x="1161" y="1161"/>
                </a:lnTo>
                <a:lnTo>
                  <a:pt x="0" y="1161"/>
                </a:lnTo>
                <a:lnTo>
                  <a:pt x="0" y="1067"/>
                </a:lnTo>
                <a:lnTo>
                  <a:pt x="94" y="1067"/>
                </a:lnTo>
                <a:lnTo>
                  <a:pt x="1003" y="1067"/>
                </a:lnTo>
                <a:lnTo>
                  <a:pt x="62" y="126"/>
                </a:lnTo>
                <a:lnTo>
                  <a:pt x="129" y="59"/>
                </a:lnTo>
                <a:lnTo>
                  <a:pt x="1067" y="997"/>
                </a:lnTo>
                <a:lnTo>
                  <a:pt x="1067" y="94"/>
                </a:lnTo>
                <a:lnTo>
                  <a:pt x="106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10" name="矩形 9"/>
          <p:cNvSpPr/>
          <p:nvPr/>
        </p:nvSpPr>
        <p:spPr>
          <a:xfrm>
            <a:off x="3347614" y="2660219"/>
            <a:ext cx="374467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347614" y="2219692"/>
            <a:ext cx="3169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单击添加您的标题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5357397" y="4288246"/>
            <a:ext cx="1960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026035" y="2179729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843075" y="2487888"/>
            <a:ext cx="838199" cy="654844"/>
            <a:chOff x="1319200" y="1604677"/>
            <a:chExt cx="838199" cy="654844"/>
          </a:xfrm>
        </p:grpSpPr>
        <p:sp>
          <p:nvSpPr>
            <p:cNvPr id="15" name="任意多边形: 形状 14"/>
            <p:cNvSpPr/>
            <p:nvPr/>
          </p:nvSpPr>
          <p:spPr>
            <a:xfrm>
              <a:off x="1437071" y="1604677"/>
              <a:ext cx="720328" cy="550069"/>
            </a:xfrm>
            <a:custGeom>
              <a:rect l="l" t="t" r="r" b="b"/>
              <a:pathLst>
                <a:path w="720328" h="550069">
                  <a:moveTo>
                    <a:pt x="0" y="0"/>
                  </a:moveTo>
                  <a:lnTo>
                    <a:pt x="720328" y="0"/>
                  </a:lnTo>
                  <a:lnTo>
                    <a:pt x="720328" y="550069"/>
                  </a:lnTo>
                  <a:lnTo>
                    <a:pt x="602456" y="550069"/>
                  </a:lnTo>
                  <a:lnTo>
                    <a:pt x="602456" y="523875"/>
                  </a:lnTo>
                  <a:lnTo>
                    <a:pt x="694134" y="523875"/>
                  </a:lnTo>
                  <a:lnTo>
                    <a:pt x="694134" y="26194"/>
                  </a:lnTo>
                  <a:lnTo>
                    <a:pt x="26194" y="26194"/>
                  </a:lnTo>
                  <a:lnTo>
                    <a:pt x="26194" y="91678"/>
                  </a:lnTo>
                  <a:lnTo>
                    <a:pt x="0" y="91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6600" spc="2000">
                <a:solidFill>
                  <a:schemeClr val="bg1"/>
                </a:solidFill>
                <a:latin typeface="linea-basic-10" panose="02000509000000000000" pitchFamily="49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319200" y="1709452"/>
              <a:ext cx="707231" cy="550069"/>
            </a:xfrm>
            <a:custGeom>
              <a:rect l="l" t="t" r="r" b="b"/>
              <a:pathLst>
                <a:path w="707231" h="550069">
                  <a:moveTo>
                    <a:pt x="0" y="0"/>
                  </a:moveTo>
                  <a:lnTo>
                    <a:pt x="707231" y="0"/>
                  </a:lnTo>
                  <a:lnTo>
                    <a:pt x="707231" y="550069"/>
                  </a:lnTo>
                  <a:lnTo>
                    <a:pt x="0" y="550069"/>
                  </a:lnTo>
                  <a:lnTo>
                    <a:pt x="0" y="0"/>
                  </a:lnTo>
                  <a:close/>
                  <a:moveTo>
                    <a:pt x="26194" y="26194"/>
                  </a:moveTo>
                  <a:lnTo>
                    <a:pt x="26194" y="374898"/>
                  </a:lnTo>
                  <a:lnTo>
                    <a:pt x="196453" y="203002"/>
                  </a:lnTo>
                  <a:lnTo>
                    <a:pt x="383084" y="415826"/>
                  </a:lnTo>
                  <a:lnTo>
                    <a:pt x="512415" y="337245"/>
                  </a:lnTo>
                  <a:lnTo>
                    <a:pt x="681038" y="482948"/>
                  </a:lnTo>
                  <a:lnTo>
                    <a:pt x="681038" y="26194"/>
                  </a:lnTo>
                  <a:lnTo>
                    <a:pt x="26194" y="26194"/>
                  </a:lnTo>
                  <a:close/>
                  <a:moveTo>
                    <a:pt x="196453" y="242292"/>
                  </a:moveTo>
                  <a:lnTo>
                    <a:pt x="26194" y="410915"/>
                  </a:lnTo>
                  <a:lnTo>
                    <a:pt x="26194" y="523875"/>
                  </a:lnTo>
                  <a:lnTo>
                    <a:pt x="681038" y="523875"/>
                  </a:lnTo>
                  <a:lnTo>
                    <a:pt x="681038" y="517327"/>
                  </a:lnTo>
                  <a:lnTo>
                    <a:pt x="509141" y="369987"/>
                  </a:lnTo>
                  <a:lnTo>
                    <a:pt x="376535" y="448568"/>
                  </a:lnTo>
                  <a:lnTo>
                    <a:pt x="196453" y="2422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6600" spc="2000">
                <a:solidFill>
                  <a:schemeClr val="bg1"/>
                </a:solidFill>
                <a:latin typeface="linea-basic-10" panose="02000509000000000000" pitchFamily="49" charset="0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764493" y="1814227"/>
              <a:ext cx="157162" cy="157163"/>
            </a:xfrm>
            <a:custGeom>
              <a:rect l="l" t="t" r="r" b="b"/>
              <a:pathLst>
                <a:path w="157162" h="157163">
                  <a:moveTo>
                    <a:pt x="78581" y="0"/>
                  </a:moveTo>
                  <a:cubicBezTo>
                    <a:pt x="100409" y="0"/>
                    <a:pt x="118963" y="7640"/>
                    <a:pt x="134243" y="22920"/>
                  </a:cubicBezTo>
                  <a:cubicBezTo>
                    <a:pt x="149523" y="38199"/>
                    <a:pt x="157162" y="56753"/>
                    <a:pt x="157162" y="78581"/>
                  </a:cubicBezTo>
                  <a:cubicBezTo>
                    <a:pt x="157162" y="100410"/>
                    <a:pt x="149523" y="118964"/>
                    <a:pt x="134243" y="134243"/>
                  </a:cubicBezTo>
                  <a:cubicBezTo>
                    <a:pt x="118963" y="149523"/>
                    <a:pt x="100409" y="157163"/>
                    <a:pt x="78581" y="157163"/>
                  </a:cubicBezTo>
                  <a:cubicBezTo>
                    <a:pt x="56753" y="157163"/>
                    <a:pt x="38199" y="149523"/>
                    <a:pt x="22919" y="134243"/>
                  </a:cubicBezTo>
                  <a:cubicBezTo>
                    <a:pt x="7640" y="118964"/>
                    <a:pt x="0" y="100410"/>
                    <a:pt x="0" y="78581"/>
                  </a:cubicBezTo>
                  <a:cubicBezTo>
                    <a:pt x="0" y="56753"/>
                    <a:pt x="7640" y="38199"/>
                    <a:pt x="22919" y="22920"/>
                  </a:cubicBezTo>
                  <a:cubicBezTo>
                    <a:pt x="38199" y="7640"/>
                    <a:pt x="56753" y="0"/>
                    <a:pt x="78581" y="0"/>
                  </a:cubicBezTo>
                  <a:close/>
                  <a:moveTo>
                    <a:pt x="78581" y="26194"/>
                  </a:moveTo>
                  <a:cubicBezTo>
                    <a:pt x="63301" y="26194"/>
                    <a:pt x="50750" y="31105"/>
                    <a:pt x="40928" y="40928"/>
                  </a:cubicBezTo>
                  <a:cubicBezTo>
                    <a:pt x="31105" y="50751"/>
                    <a:pt x="26194" y="63302"/>
                    <a:pt x="26194" y="78581"/>
                  </a:cubicBezTo>
                  <a:cubicBezTo>
                    <a:pt x="26194" y="93861"/>
                    <a:pt x="31105" y="106412"/>
                    <a:pt x="40928" y="116235"/>
                  </a:cubicBezTo>
                  <a:cubicBezTo>
                    <a:pt x="50750" y="126058"/>
                    <a:pt x="63301" y="130969"/>
                    <a:pt x="78581" y="130969"/>
                  </a:cubicBezTo>
                  <a:cubicBezTo>
                    <a:pt x="93861" y="130969"/>
                    <a:pt x="106412" y="126058"/>
                    <a:pt x="116235" y="116235"/>
                  </a:cubicBezTo>
                  <a:cubicBezTo>
                    <a:pt x="126057" y="106412"/>
                    <a:pt x="130969" y="93861"/>
                    <a:pt x="130969" y="78581"/>
                  </a:cubicBezTo>
                  <a:cubicBezTo>
                    <a:pt x="130969" y="63302"/>
                    <a:pt x="126057" y="50751"/>
                    <a:pt x="116235" y="40928"/>
                  </a:cubicBezTo>
                  <a:cubicBezTo>
                    <a:pt x="106412" y="31105"/>
                    <a:pt x="93861" y="26194"/>
                    <a:pt x="78581" y="261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6600" spc="2000">
                <a:solidFill>
                  <a:schemeClr val="bg1"/>
                </a:solidFill>
                <a:latin typeface="linea-basic-10" panose="020005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053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2" fill="hold" grpId="3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2" nodeType="with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4" nodeType="with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1" nodeType="with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2800"/>
                            </p:stCondLst>
                            <p:childTnLst>
                              <p:par>
                                <p:cTn id="32" presetID="53" presetClass="entr" presetSubtype="0" fill="hold" grpId="8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3800"/>
                            </p:stCondLst>
                            <p:childTnLst>
                              <p:par>
                                <p:cTn id="38" presetID="53" presetClass="entr" presetSubtype="0" fill="hold" grpId="7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5425"/>
                            </p:stCondLst>
                            <p:childTnLst>
                              <p:par>
                                <p:cTn id="44" presetID="2" presetClass="entr" presetSubtype="2" fill="hold" grpId="6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withGroup">
                            <p:stCondLst>
                              <p:cond delay="5925"/>
                            </p:stCondLst>
                            <p:childTnLst>
                              <p:par>
                                <p:cTn id="49" presetID="53" presetClass="entr" presetSubtype="0" fill="hold" grpId="9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withGroup">
                            <p:stCondLst>
                              <p:cond delay="7550"/>
                            </p:stCondLst>
                            <p:childTnLst>
                              <p:par>
                                <p:cTn id="55" presetID="2" presetClass="entr" presetSubtype="1" fill="hold" grpId="5" nodeType="after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8050"/>
                            </p:stCondLst>
                            <p:childTnLst>
                              <p:par>
                                <p:cTn id="60" presetID="53" presetClass="entr" presetSubtype="0" fill="hold" grpId="1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  <p:bldP spid="5" grpId="2"/>
      <p:bldP spid="6" grpId="3"/>
      <p:bldP spid="7" grpId="4"/>
      <p:bldP spid="8" grpId="5"/>
      <p:bldP spid="9" grpId="6"/>
      <p:bldP spid="10" grpId="7"/>
      <p:bldP spid="11" grpId="8"/>
      <p:bldP spid="12" grpId="9"/>
      <p:bldP spid="13" grpId="1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具体工作开展情况</a:t>
            </a:r>
          </a:p>
        </p:txBody>
      </p:sp>
      <p:graphicFrame>
        <p:nvGraphicFramePr>
          <p:cNvPr id="31" name="Chart 4"/>
          <p:cNvGraphicFramePr/>
          <p:nvPr>
            <p:extLst>
              <p:ext uri="{D42A27DB-BD31-4B8C-83A1-F6EECF244321}">
                <p14:modId xmlns:p14="http://schemas.microsoft.com/office/powerpoint/2010/main" val="2417640475"/>
              </p:ext>
            </p:extLst>
          </p:nvPr>
        </p:nvGraphicFramePr>
        <p:xfrm>
          <a:off x="6096000" y="1774691"/>
          <a:ext cx="4932363" cy="2937168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32" name="Content Placeholder 2"/>
          <p:cNvSpPr txBox="1"/>
          <p:nvPr/>
        </p:nvSpPr>
        <p:spPr>
          <a:xfrm>
            <a:off x="1242786" y="5382818"/>
            <a:ext cx="9730014" cy="530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olidFill>
                  <a:schemeClr val="tx2"/>
                </a:solidFill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</a:rPr>
              <a:t>PPT</a:t>
            </a:r>
            <a:r>
              <a:rPr lang="zh-CN" altLang="en-US" sz="1200">
                <a:solidFill>
                  <a:schemeClr val="tx2"/>
                </a:solidFill>
              </a:rPr>
              <a:t>策划、设计制作等全程服务，在迈向大数据时代的今天，我们不断发展创新，凭借自身优势和专业化的独特视角为客户提供优质的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</a:rPr>
              <a:t>PPT</a:t>
            </a:r>
            <a:r>
              <a:rPr lang="zh-CN" altLang="en-US" sz="1200">
                <a:solidFill>
                  <a:schemeClr val="tx2"/>
                </a:solidFill>
              </a:rPr>
              <a:t>服务，助你演绎精彩人生。我们长期为客户提供专业的</a:t>
            </a:r>
            <a:r>
              <a:rPr lang="en-US" altLang="zh-CN" sz="1200">
                <a:solidFill>
                  <a:schemeClr val="tx2"/>
                </a:solidFill>
              </a:rPr>
              <a:t>PPT</a:t>
            </a:r>
            <a:r>
              <a:rPr lang="zh-CN" altLang="en-US" sz="1200">
                <a:solidFill>
                  <a:schemeClr val="tx2"/>
                </a:solidFill>
              </a:rPr>
              <a:t>策划、设计制作等全程服务。</a:t>
            </a:r>
          </a:p>
        </p:txBody>
      </p:sp>
      <p:cxnSp>
        <p:nvCxnSpPr>
          <p:cNvPr id="33" name="Straight Connector 12"/>
          <p:cNvCxnSpPr/>
          <p:nvPr/>
        </p:nvCxnSpPr>
        <p:spPr>
          <a:xfrm>
            <a:off x="1173843" y="5079971"/>
            <a:ext cx="9844314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30365" y="2071333"/>
            <a:ext cx="3818682" cy="794454"/>
            <a:chOff x="1930365" y="2071333"/>
            <a:chExt cx="3818682" cy="794454"/>
          </a:xfrm>
        </p:grpSpPr>
        <p:sp>
          <p:nvSpPr>
            <p:cNvPr id="35" name="TextBox 34"/>
            <p:cNvSpPr txBox="1"/>
            <p:nvPr/>
          </p:nvSpPr>
          <p:spPr>
            <a:xfrm>
              <a:off x="1930366" y="2071333"/>
              <a:ext cx="3169672" cy="400116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r>
                <a:rPr lang="zh-CN" altLang="en-US" sz="2000">
                  <a:solidFill>
                    <a:schemeClr val="accent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930365" y="2385650"/>
              <a:ext cx="3818682" cy="480137"/>
            </a:xfrm>
            <a:prstGeom prst="rect">
              <a:avLst/>
            </a:prstGeom>
          </p:spPr>
          <p:txBody>
            <a:bodyPr wrap="square" lIns="91445" tIns="45723" rIns="91445" bIns="45723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92822" y="2041165"/>
            <a:ext cx="694176" cy="694085"/>
            <a:chOff x="1192822" y="2041165"/>
            <a:chExt cx="694176" cy="694085"/>
          </a:xfrm>
        </p:grpSpPr>
        <p:sp>
          <p:nvSpPr>
            <p:cNvPr id="38" name="Oval 33"/>
            <p:cNvSpPr/>
            <p:nvPr/>
          </p:nvSpPr>
          <p:spPr>
            <a:xfrm>
              <a:off x="1192822" y="2041165"/>
              <a:ext cx="694176" cy="6940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5" tIns="45723" rIns="91445" bIns="45723" rtlCol="0" anchor="ctr"/>
            <a:lstStyle/>
            <a:p>
              <a:pPr algn="ctr"/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39" name="Freeform 91"/>
            <p:cNvSpPr>
              <a:spLocks noEditPoints="1"/>
            </p:cNvSpPr>
            <p:nvPr/>
          </p:nvSpPr>
          <p:spPr bwMode="auto">
            <a:xfrm>
              <a:off x="1386898" y="2235195"/>
              <a:ext cx="306024" cy="306024"/>
            </a:xfrm>
            <a:custGeom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192822" y="3005159"/>
            <a:ext cx="694176" cy="694085"/>
            <a:chOff x="1192822" y="3005159"/>
            <a:chExt cx="694176" cy="694085"/>
          </a:xfrm>
        </p:grpSpPr>
        <p:sp>
          <p:nvSpPr>
            <p:cNvPr id="41" name="Oval 36"/>
            <p:cNvSpPr/>
            <p:nvPr/>
          </p:nvSpPr>
          <p:spPr>
            <a:xfrm>
              <a:off x="1192822" y="3005159"/>
              <a:ext cx="694176" cy="6940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5" tIns="45723" rIns="91445" bIns="45723" rtlCol="0" anchor="ctr"/>
            <a:lstStyle/>
            <a:p>
              <a:pPr algn="ctr"/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42" name="Freeform 144"/>
            <p:cNvSpPr>
              <a:spLocks noEditPoints="1"/>
            </p:cNvSpPr>
            <p:nvPr/>
          </p:nvSpPr>
          <p:spPr bwMode="auto">
            <a:xfrm>
              <a:off x="1377972" y="3226594"/>
              <a:ext cx="323878" cy="251214"/>
            </a:xfrm>
            <a:custGeom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192822" y="3921663"/>
            <a:ext cx="694176" cy="694085"/>
            <a:chOff x="1192822" y="3921663"/>
            <a:chExt cx="694176" cy="694085"/>
          </a:xfrm>
        </p:grpSpPr>
        <p:sp>
          <p:nvSpPr>
            <p:cNvPr id="44" name="Oval 37"/>
            <p:cNvSpPr/>
            <p:nvPr/>
          </p:nvSpPr>
          <p:spPr>
            <a:xfrm>
              <a:off x="1192822" y="3921663"/>
              <a:ext cx="694176" cy="6940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5" tIns="45723" rIns="91445" bIns="45723" rtlCol="0" anchor="ctr"/>
            <a:lstStyle/>
            <a:p>
              <a:pPr algn="ctr"/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45" name="Freeform 148"/>
            <p:cNvSpPr>
              <a:spLocks noEditPoints="1"/>
            </p:cNvSpPr>
            <p:nvPr/>
          </p:nvSpPr>
          <p:spPr bwMode="auto">
            <a:xfrm>
              <a:off x="1408737" y="4142251"/>
              <a:ext cx="262348" cy="252910"/>
            </a:xfrm>
            <a:custGeom>
              <a:cxnLst>
                <a:cxn ang="0">
                  <a:pos x="16" y="54"/>
                </a:cxn>
                <a:cxn ang="0">
                  <a:pos x="14" y="57"/>
                </a:cxn>
                <a:cxn ang="0">
                  <a:pos x="2" y="57"/>
                </a:cxn>
                <a:cxn ang="0">
                  <a:pos x="0" y="54"/>
                </a:cxn>
                <a:cxn ang="0">
                  <a:pos x="0" y="29"/>
                </a:cxn>
                <a:cxn ang="0">
                  <a:pos x="2" y="26"/>
                </a:cxn>
                <a:cxn ang="0">
                  <a:pos x="14" y="26"/>
                </a:cxn>
                <a:cxn ang="0">
                  <a:pos x="16" y="29"/>
                </a:cxn>
                <a:cxn ang="0">
                  <a:pos x="16" y="54"/>
                </a:cxn>
                <a:cxn ang="0">
                  <a:pos x="7" y="47"/>
                </a:cxn>
                <a:cxn ang="0">
                  <a:pos x="5" y="49"/>
                </a:cxn>
                <a:cxn ang="0">
                  <a:pos x="7" y="52"/>
                </a:cxn>
                <a:cxn ang="0">
                  <a:pos x="10" y="49"/>
                </a:cxn>
                <a:cxn ang="0">
                  <a:pos x="7" y="47"/>
                </a:cxn>
                <a:cxn ang="0">
                  <a:pos x="62" y="35"/>
                </a:cxn>
                <a:cxn ang="0">
                  <a:pos x="62" y="38"/>
                </a:cxn>
                <a:cxn ang="0">
                  <a:pos x="61" y="43"/>
                </a:cxn>
                <a:cxn ang="0">
                  <a:pos x="61" y="48"/>
                </a:cxn>
                <a:cxn ang="0">
                  <a:pos x="59" y="52"/>
                </a:cxn>
                <a:cxn ang="0">
                  <a:pos x="57" y="59"/>
                </a:cxn>
                <a:cxn ang="0">
                  <a:pos x="49" y="62"/>
                </a:cxn>
                <a:cxn ang="0">
                  <a:pos x="47" y="62"/>
                </a:cxn>
                <a:cxn ang="0">
                  <a:pos x="44" y="62"/>
                </a:cxn>
                <a:cxn ang="0">
                  <a:pos x="43" y="62"/>
                </a:cxn>
                <a:cxn ang="0">
                  <a:pos x="28" y="59"/>
                </a:cxn>
                <a:cxn ang="0">
                  <a:pos x="22" y="57"/>
                </a:cxn>
                <a:cxn ang="0">
                  <a:pos x="19" y="54"/>
                </a:cxn>
                <a:cxn ang="0">
                  <a:pos x="19" y="29"/>
                </a:cxn>
                <a:cxn ang="0">
                  <a:pos x="21" y="26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5" y="8"/>
                </a:cxn>
                <a:cxn ang="0">
                  <a:pos x="38" y="1"/>
                </a:cxn>
                <a:cxn ang="0">
                  <a:pos x="40" y="0"/>
                </a:cxn>
                <a:cxn ang="0">
                  <a:pos x="49" y="11"/>
                </a:cxn>
                <a:cxn ang="0">
                  <a:pos x="46" y="18"/>
                </a:cxn>
                <a:cxn ang="0">
                  <a:pos x="45" y="21"/>
                </a:cxn>
                <a:cxn ang="0">
                  <a:pos x="56" y="21"/>
                </a:cxn>
                <a:cxn ang="0">
                  <a:pos x="64" y="29"/>
                </a:cxn>
                <a:cxn ang="0">
                  <a:pos x="62" y="35"/>
                </a:cxn>
              </a:cxnLst>
              <a:rect l="0" t="0" r="r" b="b"/>
              <a:pathLst>
                <a:path w="64" h="62">
                  <a:moveTo>
                    <a:pt x="16" y="54"/>
                  </a:moveTo>
                  <a:cubicBezTo>
                    <a:pt x="16" y="56"/>
                    <a:pt x="15" y="57"/>
                    <a:pt x="14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6"/>
                    <a:pt x="0" y="5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7"/>
                    <a:pt x="1" y="26"/>
                    <a:pt x="2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6" y="27"/>
                    <a:pt x="16" y="29"/>
                  </a:cubicBezTo>
                  <a:lnTo>
                    <a:pt x="16" y="54"/>
                  </a:lnTo>
                  <a:close/>
                  <a:moveTo>
                    <a:pt x="7" y="47"/>
                  </a:moveTo>
                  <a:cubicBezTo>
                    <a:pt x="6" y="47"/>
                    <a:pt x="5" y="48"/>
                    <a:pt x="5" y="49"/>
                  </a:cubicBezTo>
                  <a:cubicBezTo>
                    <a:pt x="5" y="51"/>
                    <a:pt x="6" y="52"/>
                    <a:pt x="7" y="52"/>
                  </a:cubicBezTo>
                  <a:cubicBezTo>
                    <a:pt x="9" y="52"/>
                    <a:pt x="10" y="51"/>
                    <a:pt x="10" y="49"/>
                  </a:cubicBezTo>
                  <a:cubicBezTo>
                    <a:pt x="10" y="48"/>
                    <a:pt x="9" y="47"/>
                    <a:pt x="7" y="47"/>
                  </a:cubicBezTo>
                  <a:close/>
                  <a:moveTo>
                    <a:pt x="62" y="35"/>
                  </a:moveTo>
                  <a:cubicBezTo>
                    <a:pt x="62" y="36"/>
                    <a:pt x="62" y="37"/>
                    <a:pt x="62" y="38"/>
                  </a:cubicBezTo>
                  <a:cubicBezTo>
                    <a:pt x="62" y="40"/>
                    <a:pt x="62" y="42"/>
                    <a:pt x="61" y="43"/>
                  </a:cubicBezTo>
                  <a:cubicBezTo>
                    <a:pt x="61" y="45"/>
                    <a:pt x="61" y="46"/>
                    <a:pt x="61" y="48"/>
                  </a:cubicBezTo>
                  <a:cubicBezTo>
                    <a:pt x="60" y="49"/>
                    <a:pt x="60" y="51"/>
                    <a:pt x="59" y="52"/>
                  </a:cubicBezTo>
                  <a:cubicBezTo>
                    <a:pt x="59" y="55"/>
                    <a:pt x="58" y="57"/>
                    <a:pt x="57" y="59"/>
                  </a:cubicBezTo>
                  <a:cubicBezTo>
                    <a:pt x="55" y="61"/>
                    <a:pt x="52" y="62"/>
                    <a:pt x="49" y="62"/>
                  </a:cubicBezTo>
                  <a:cubicBezTo>
                    <a:pt x="48" y="62"/>
                    <a:pt x="48" y="62"/>
                    <a:pt x="47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8" y="62"/>
                    <a:pt x="32" y="60"/>
                    <a:pt x="28" y="59"/>
                  </a:cubicBezTo>
                  <a:cubicBezTo>
                    <a:pt x="25" y="58"/>
                    <a:pt x="23" y="57"/>
                    <a:pt x="22" y="57"/>
                  </a:cubicBezTo>
                  <a:cubicBezTo>
                    <a:pt x="20" y="57"/>
                    <a:pt x="19" y="56"/>
                    <a:pt x="19" y="54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7"/>
                    <a:pt x="20" y="26"/>
                    <a:pt x="21" y="26"/>
                  </a:cubicBezTo>
                  <a:cubicBezTo>
                    <a:pt x="23" y="26"/>
                    <a:pt x="27" y="21"/>
                    <a:pt x="29" y="19"/>
                  </a:cubicBezTo>
                  <a:cubicBezTo>
                    <a:pt x="30" y="17"/>
                    <a:pt x="31" y="15"/>
                    <a:pt x="33" y="14"/>
                  </a:cubicBezTo>
                  <a:cubicBezTo>
                    <a:pt x="34" y="13"/>
                    <a:pt x="35" y="10"/>
                    <a:pt x="35" y="8"/>
                  </a:cubicBezTo>
                  <a:cubicBezTo>
                    <a:pt x="36" y="5"/>
                    <a:pt x="36" y="3"/>
                    <a:pt x="38" y="1"/>
                  </a:cubicBezTo>
                  <a:cubicBezTo>
                    <a:pt x="38" y="1"/>
                    <a:pt x="39" y="0"/>
                    <a:pt x="40" y="0"/>
                  </a:cubicBezTo>
                  <a:cubicBezTo>
                    <a:pt x="49" y="0"/>
                    <a:pt x="49" y="8"/>
                    <a:pt x="49" y="11"/>
                  </a:cubicBezTo>
                  <a:cubicBezTo>
                    <a:pt x="49" y="14"/>
                    <a:pt x="47" y="16"/>
                    <a:pt x="46" y="18"/>
                  </a:cubicBezTo>
                  <a:cubicBezTo>
                    <a:pt x="46" y="19"/>
                    <a:pt x="46" y="20"/>
                    <a:pt x="4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60" y="21"/>
                    <a:pt x="64" y="25"/>
                    <a:pt x="64" y="29"/>
                  </a:cubicBezTo>
                  <a:cubicBezTo>
                    <a:pt x="64" y="31"/>
                    <a:pt x="63" y="33"/>
                    <a:pt x="62" y="3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930365" y="3017294"/>
            <a:ext cx="3818682" cy="794454"/>
            <a:chOff x="1930365" y="3017294"/>
            <a:chExt cx="3818682" cy="794454"/>
          </a:xfrm>
        </p:grpSpPr>
        <p:sp>
          <p:nvSpPr>
            <p:cNvPr id="47" name="TextBox 34"/>
            <p:cNvSpPr txBox="1"/>
            <p:nvPr/>
          </p:nvSpPr>
          <p:spPr>
            <a:xfrm>
              <a:off x="1930366" y="3017294"/>
              <a:ext cx="3169672" cy="400116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r>
                <a:rPr lang="zh-CN" altLang="en-US" sz="2000">
                  <a:solidFill>
                    <a:schemeClr val="accent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8" name="Rectangle 35"/>
            <p:cNvSpPr/>
            <p:nvPr/>
          </p:nvSpPr>
          <p:spPr>
            <a:xfrm>
              <a:off x="1930365" y="3331611"/>
              <a:ext cx="3818682" cy="480137"/>
            </a:xfrm>
            <a:prstGeom prst="rect">
              <a:avLst/>
            </a:prstGeom>
          </p:spPr>
          <p:txBody>
            <a:bodyPr wrap="square" lIns="91445" tIns="45723" rIns="91445" bIns="45723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930365" y="3963255"/>
            <a:ext cx="3818682" cy="794454"/>
            <a:chOff x="1930365" y="3963255"/>
            <a:chExt cx="3818682" cy="794454"/>
          </a:xfrm>
        </p:grpSpPr>
        <p:sp>
          <p:nvSpPr>
            <p:cNvPr id="50" name="TextBox 34"/>
            <p:cNvSpPr txBox="1"/>
            <p:nvPr/>
          </p:nvSpPr>
          <p:spPr>
            <a:xfrm>
              <a:off x="1930366" y="3963255"/>
              <a:ext cx="3169672" cy="400116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r>
                <a:rPr lang="zh-CN" altLang="en-US" sz="2000">
                  <a:solidFill>
                    <a:schemeClr val="accent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1" name="Rectangle 35"/>
            <p:cNvSpPr/>
            <p:nvPr/>
          </p:nvSpPr>
          <p:spPr>
            <a:xfrm>
              <a:off x="1930365" y="4277572"/>
              <a:ext cx="3818682" cy="480137"/>
            </a:xfrm>
            <a:prstGeom prst="rect">
              <a:avLst/>
            </a:prstGeom>
          </p:spPr>
          <p:txBody>
            <a:bodyPr wrap="square" lIns="91445" tIns="45723" rIns="91445" bIns="45723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320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具体工作开展情况</a:t>
            </a:r>
          </a:p>
        </p:txBody>
      </p:sp>
      <p:sp>
        <p:nvSpPr>
          <p:cNvPr id="3" name="椭圆 2"/>
          <p:cNvSpPr/>
          <p:nvPr/>
        </p:nvSpPr>
        <p:spPr>
          <a:xfrm>
            <a:off x="5682000" y="1979620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28"/>
          <p:cNvSpPr/>
          <p:nvPr/>
        </p:nvSpPr>
        <p:spPr bwMode="auto">
          <a:xfrm>
            <a:off x="5934075" y="2231695"/>
            <a:ext cx="323850" cy="323850"/>
          </a:xfrm>
          <a:custGeom>
            <a:gdLst>
              <a:gd name="T0" fmla="*/ 1012 w 1017"/>
              <a:gd name="T1" fmla="*/ 49 h 1018"/>
              <a:gd name="T2" fmla="*/ 994 w 1017"/>
              <a:gd name="T3" fmla="*/ 24 h 1018"/>
              <a:gd name="T4" fmla="*/ 981 w 1017"/>
              <a:gd name="T5" fmla="*/ 13 h 1018"/>
              <a:gd name="T6" fmla="*/ 946 w 1017"/>
              <a:gd name="T7" fmla="*/ 0 h 1018"/>
              <a:gd name="T8" fmla="*/ 929 w 1017"/>
              <a:gd name="T9" fmla="*/ 1 h 1018"/>
              <a:gd name="T10" fmla="*/ 691 w 1017"/>
              <a:gd name="T11" fmla="*/ 100 h 1018"/>
              <a:gd name="T12" fmla="*/ 647 w 1017"/>
              <a:gd name="T13" fmla="*/ 101 h 1018"/>
              <a:gd name="T14" fmla="*/ 406 w 1017"/>
              <a:gd name="T15" fmla="*/ 1 h 1018"/>
              <a:gd name="T16" fmla="*/ 397 w 1017"/>
              <a:gd name="T17" fmla="*/ 0 h 1018"/>
              <a:gd name="T18" fmla="*/ 372 w 1017"/>
              <a:gd name="T19" fmla="*/ 4 h 1018"/>
              <a:gd name="T20" fmla="*/ 328 w 1017"/>
              <a:gd name="T21" fmla="*/ 4 h 1018"/>
              <a:gd name="T22" fmla="*/ 301 w 1017"/>
              <a:gd name="T23" fmla="*/ 0 h 1018"/>
              <a:gd name="T24" fmla="*/ 55 w 1017"/>
              <a:gd name="T25" fmla="*/ 100 h 1018"/>
              <a:gd name="T26" fmla="*/ 16 w 1017"/>
              <a:gd name="T27" fmla="*/ 127 h 1018"/>
              <a:gd name="T28" fmla="*/ 0 w 1017"/>
              <a:gd name="T29" fmla="*/ 938 h 1018"/>
              <a:gd name="T30" fmla="*/ 6 w 1017"/>
              <a:gd name="T31" fmla="*/ 968 h 1018"/>
              <a:gd name="T32" fmla="*/ 6 w 1017"/>
              <a:gd name="T33" fmla="*/ 969 h 1018"/>
              <a:gd name="T34" fmla="*/ 21 w 1017"/>
              <a:gd name="T35" fmla="*/ 990 h 1018"/>
              <a:gd name="T36" fmla="*/ 36 w 1017"/>
              <a:gd name="T37" fmla="*/ 1004 h 1018"/>
              <a:gd name="T38" fmla="*/ 58 w 1017"/>
              <a:gd name="T39" fmla="*/ 1015 h 1018"/>
              <a:gd name="T40" fmla="*/ 81 w 1017"/>
              <a:gd name="T41" fmla="*/ 1017 h 1018"/>
              <a:gd name="T42" fmla="*/ 328 w 1017"/>
              <a:gd name="T43" fmla="*/ 918 h 1018"/>
              <a:gd name="T44" fmla="*/ 360 w 1017"/>
              <a:gd name="T45" fmla="*/ 913 h 1018"/>
              <a:gd name="T46" fmla="*/ 604 w 1017"/>
              <a:gd name="T47" fmla="*/ 1016 h 1018"/>
              <a:gd name="T48" fmla="*/ 620 w 1017"/>
              <a:gd name="T49" fmla="*/ 1018 h 1018"/>
              <a:gd name="T50" fmla="*/ 645 w 1017"/>
              <a:gd name="T51" fmla="*/ 1013 h 1018"/>
              <a:gd name="T52" fmla="*/ 664 w 1017"/>
              <a:gd name="T53" fmla="*/ 1004 h 1018"/>
              <a:gd name="T54" fmla="*/ 672 w 1017"/>
              <a:gd name="T55" fmla="*/ 1004 h 1018"/>
              <a:gd name="T56" fmla="*/ 694 w 1017"/>
              <a:gd name="T57" fmla="*/ 1015 h 1018"/>
              <a:gd name="T58" fmla="*/ 717 w 1017"/>
              <a:gd name="T59" fmla="*/ 1017 h 1018"/>
              <a:gd name="T60" fmla="*/ 746 w 1017"/>
              <a:gd name="T61" fmla="*/ 1012 h 1018"/>
              <a:gd name="T62" fmla="*/ 994 w 1017"/>
              <a:gd name="T63" fmla="*/ 900 h 1018"/>
              <a:gd name="T64" fmla="*/ 1017 w 1017"/>
              <a:gd name="T65" fmla="*/ 845 h 1018"/>
              <a:gd name="T66" fmla="*/ 1014 w 1017"/>
              <a:gd name="T67" fmla="*/ 57 h 1018"/>
              <a:gd name="T68" fmla="*/ 86 w 1017"/>
              <a:gd name="T69" fmla="*/ 953 h 1018"/>
              <a:gd name="T70" fmla="*/ 67 w 1017"/>
              <a:gd name="T71" fmla="*/ 947 h 1018"/>
              <a:gd name="T72" fmla="*/ 64 w 1017"/>
              <a:gd name="T73" fmla="*/ 174 h 1018"/>
              <a:gd name="T74" fmla="*/ 296 w 1017"/>
              <a:gd name="T75" fmla="*/ 64 h 1018"/>
              <a:gd name="T76" fmla="*/ 314 w 1017"/>
              <a:gd name="T77" fmla="*/ 69 h 1018"/>
              <a:gd name="T78" fmla="*/ 318 w 1017"/>
              <a:gd name="T79" fmla="*/ 843 h 1018"/>
              <a:gd name="T80" fmla="*/ 305 w 1017"/>
              <a:gd name="T81" fmla="*/ 858 h 1018"/>
              <a:gd name="T82" fmla="*/ 634 w 1017"/>
              <a:gd name="T83" fmla="*/ 944 h 1018"/>
              <a:gd name="T84" fmla="*/ 620 w 1017"/>
              <a:gd name="T85" fmla="*/ 954 h 1018"/>
              <a:gd name="T86" fmla="*/ 389 w 1017"/>
              <a:gd name="T87" fmla="*/ 856 h 1018"/>
              <a:gd name="T88" fmla="*/ 381 w 1017"/>
              <a:gd name="T89" fmla="*/ 79 h 1018"/>
              <a:gd name="T90" fmla="*/ 390 w 1017"/>
              <a:gd name="T91" fmla="*/ 65 h 1018"/>
              <a:gd name="T92" fmla="*/ 404 w 1017"/>
              <a:gd name="T93" fmla="*/ 64 h 1018"/>
              <a:gd name="T94" fmla="*/ 635 w 1017"/>
              <a:gd name="T95" fmla="*/ 170 h 1018"/>
              <a:gd name="T96" fmla="*/ 721 w 1017"/>
              <a:gd name="T97" fmla="*/ 953 h 1018"/>
              <a:gd name="T98" fmla="*/ 702 w 1017"/>
              <a:gd name="T99" fmla="*/ 947 h 1018"/>
              <a:gd name="T100" fmla="*/ 700 w 1017"/>
              <a:gd name="T101" fmla="*/ 174 h 1018"/>
              <a:gd name="T102" fmla="*/ 933 w 1017"/>
              <a:gd name="T103" fmla="*/ 64 h 1018"/>
              <a:gd name="T104" fmla="*/ 950 w 1017"/>
              <a:gd name="T105" fmla="*/ 69 h 1018"/>
              <a:gd name="T106" fmla="*/ 954 w 1017"/>
              <a:gd name="T107" fmla="*/ 843 h 1018"/>
              <a:gd name="T108" fmla="*/ 940 w 1017"/>
              <a:gd name="T109" fmla="*/ 858 h 101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17" h="1018">
                <a:moveTo>
                  <a:pt x="1012" y="49"/>
                </a:move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08" y="42"/>
                </a:lnTo>
                <a:lnTo>
                  <a:pt x="1005" y="35"/>
                </a:lnTo>
                <a:lnTo>
                  <a:pt x="999" y="29"/>
                </a:lnTo>
                <a:lnTo>
                  <a:pt x="994" y="24"/>
                </a:lnTo>
                <a:lnTo>
                  <a:pt x="994" y="24"/>
                </a:lnTo>
                <a:lnTo>
                  <a:pt x="993" y="21"/>
                </a:lnTo>
                <a:lnTo>
                  <a:pt x="993" y="21"/>
                </a:lnTo>
                <a:lnTo>
                  <a:pt x="986" y="17"/>
                </a:lnTo>
                <a:lnTo>
                  <a:pt x="981" y="13"/>
                </a:lnTo>
                <a:lnTo>
                  <a:pt x="975" y="9"/>
                </a:lnTo>
                <a:lnTo>
                  <a:pt x="968" y="5"/>
                </a:lnTo>
                <a:lnTo>
                  <a:pt x="961" y="3"/>
                </a:lnTo>
                <a:lnTo>
                  <a:pt x="953" y="1"/>
                </a:lnTo>
                <a:lnTo>
                  <a:pt x="946" y="0"/>
                </a:lnTo>
                <a:lnTo>
                  <a:pt x="938" y="0"/>
                </a:lnTo>
                <a:lnTo>
                  <a:pt x="938" y="0"/>
                </a:lnTo>
                <a:lnTo>
                  <a:pt x="937" y="0"/>
                </a:lnTo>
                <a:lnTo>
                  <a:pt x="937" y="0"/>
                </a:lnTo>
                <a:lnTo>
                  <a:pt x="929" y="1"/>
                </a:lnTo>
                <a:lnTo>
                  <a:pt x="922" y="2"/>
                </a:lnTo>
                <a:lnTo>
                  <a:pt x="914" y="3"/>
                </a:lnTo>
                <a:lnTo>
                  <a:pt x="908" y="6"/>
                </a:lnTo>
                <a:lnTo>
                  <a:pt x="691" y="100"/>
                </a:lnTo>
                <a:lnTo>
                  <a:pt x="691" y="100"/>
                </a:lnTo>
                <a:lnTo>
                  <a:pt x="679" y="104"/>
                </a:lnTo>
                <a:lnTo>
                  <a:pt x="669" y="112"/>
                </a:lnTo>
                <a:lnTo>
                  <a:pt x="669" y="112"/>
                </a:lnTo>
                <a:lnTo>
                  <a:pt x="658" y="105"/>
                </a:lnTo>
                <a:lnTo>
                  <a:pt x="647" y="101"/>
                </a:lnTo>
                <a:lnTo>
                  <a:pt x="428" y="6"/>
                </a:lnTo>
                <a:lnTo>
                  <a:pt x="428" y="6"/>
                </a:lnTo>
                <a:lnTo>
                  <a:pt x="421" y="3"/>
                </a:lnTo>
                <a:lnTo>
                  <a:pt x="413" y="2"/>
                </a:lnTo>
                <a:lnTo>
                  <a:pt x="406" y="1"/>
                </a:lnTo>
                <a:lnTo>
                  <a:pt x="398" y="0"/>
                </a:lnTo>
                <a:lnTo>
                  <a:pt x="398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6" y="0"/>
                </a:lnTo>
                <a:lnTo>
                  <a:pt x="396" y="0"/>
                </a:lnTo>
                <a:lnTo>
                  <a:pt x="383" y="1"/>
                </a:lnTo>
                <a:lnTo>
                  <a:pt x="372" y="4"/>
                </a:lnTo>
                <a:lnTo>
                  <a:pt x="360" y="10"/>
                </a:lnTo>
                <a:lnTo>
                  <a:pt x="350" y="16"/>
                </a:lnTo>
                <a:lnTo>
                  <a:pt x="350" y="16"/>
                </a:lnTo>
                <a:lnTo>
                  <a:pt x="339" y="10"/>
                </a:lnTo>
                <a:lnTo>
                  <a:pt x="328" y="4"/>
                </a:lnTo>
                <a:lnTo>
                  <a:pt x="316" y="1"/>
                </a:lnTo>
                <a:lnTo>
                  <a:pt x="302" y="0"/>
                </a:lnTo>
                <a:lnTo>
                  <a:pt x="302" y="0"/>
                </a:lnTo>
                <a:lnTo>
                  <a:pt x="301" y="0"/>
                </a:lnTo>
                <a:lnTo>
                  <a:pt x="301" y="0"/>
                </a:lnTo>
                <a:lnTo>
                  <a:pt x="293" y="1"/>
                </a:lnTo>
                <a:lnTo>
                  <a:pt x="286" y="2"/>
                </a:lnTo>
                <a:lnTo>
                  <a:pt x="278" y="3"/>
                </a:lnTo>
                <a:lnTo>
                  <a:pt x="272" y="6"/>
                </a:lnTo>
                <a:lnTo>
                  <a:pt x="55" y="100"/>
                </a:lnTo>
                <a:lnTo>
                  <a:pt x="55" y="100"/>
                </a:lnTo>
                <a:lnTo>
                  <a:pt x="43" y="104"/>
                </a:lnTo>
                <a:lnTo>
                  <a:pt x="34" y="111"/>
                </a:lnTo>
                <a:lnTo>
                  <a:pt x="24" y="118"/>
                </a:lnTo>
                <a:lnTo>
                  <a:pt x="16" y="127"/>
                </a:lnTo>
                <a:lnTo>
                  <a:pt x="10" y="137"/>
                </a:lnTo>
                <a:lnTo>
                  <a:pt x="5" y="148"/>
                </a:lnTo>
                <a:lnTo>
                  <a:pt x="1" y="160"/>
                </a:lnTo>
                <a:lnTo>
                  <a:pt x="0" y="173"/>
                </a:lnTo>
                <a:lnTo>
                  <a:pt x="0" y="938"/>
                </a:lnTo>
                <a:lnTo>
                  <a:pt x="0" y="938"/>
                </a:lnTo>
                <a:lnTo>
                  <a:pt x="0" y="946"/>
                </a:lnTo>
                <a:lnTo>
                  <a:pt x="1" y="954"/>
                </a:lnTo>
                <a:lnTo>
                  <a:pt x="3" y="961"/>
                </a:lnTo>
                <a:lnTo>
                  <a:pt x="6" y="968"/>
                </a:lnTo>
                <a:lnTo>
                  <a:pt x="6" y="968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11" y="978"/>
                </a:lnTo>
                <a:lnTo>
                  <a:pt x="17" y="987"/>
                </a:lnTo>
                <a:lnTo>
                  <a:pt x="17" y="987"/>
                </a:lnTo>
                <a:lnTo>
                  <a:pt x="21" y="990"/>
                </a:lnTo>
                <a:lnTo>
                  <a:pt x="21" y="990"/>
                </a:lnTo>
                <a:lnTo>
                  <a:pt x="27" y="998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45" y="1010"/>
                </a:lnTo>
                <a:lnTo>
                  <a:pt x="55" y="1014"/>
                </a:lnTo>
                <a:lnTo>
                  <a:pt x="55" y="1014"/>
                </a:lnTo>
                <a:lnTo>
                  <a:pt x="58" y="1015"/>
                </a:lnTo>
                <a:lnTo>
                  <a:pt x="58" y="1015"/>
                </a:lnTo>
                <a:lnTo>
                  <a:pt x="69" y="1017"/>
                </a:lnTo>
                <a:lnTo>
                  <a:pt x="80" y="1018"/>
                </a:lnTo>
                <a:lnTo>
                  <a:pt x="80" y="1018"/>
                </a:lnTo>
                <a:lnTo>
                  <a:pt x="81" y="1017"/>
                </a:lnTo>
                <a:lnTo>
                  <a:pt x="81" y="1017"/>
                </a:lnTo>
                <a:lnTo>
                  <a:pt x="88" y="1017"/>
                </a:lnTo>
                <a:lnTo>
                  <a:pt x="96" y="1016"/>
                </a:lnTo>
                <a:lnTo>
                  <a:pt x="103" y="1014"/>
                </a:lnTo>
                <a:lnTo>
                  <a:pt x="111" y="1012"/>
                </a:lnTo>
                <a:lnTo>
                  <a:pt x="328" y="918"/>
                </a:lnTo>
                <a:lnTo>
                  <a:pt x="328" y="918"/>
                </a:lnTo>
                <a:lnTo>
                  <a:pt x="339" y="913"/>
                </a:lnTo>
                <a:lnTo>
                  <a:pt x="350" y="907"/>
                </a:lnTo>
                <a:lnTo>
                  <a:pt x="350" y="907"/>
                </a:lnTo>
                <a:lnTo>
                  <a:pt x="360" y="913"/>
                </a:lnTo>
                <a:lnTo>
                  <a:pt x="370" y="917"/>
                </a:lnTo>
                <a:lnTo>
                  <a:pt x="590" y="1012"/>
                </a:lnTo>
                <a:lnTo>
                  <a:pt x="590" y="1012"/>
                </a:lnTo>
                <a:lnTo>
                  <a:pt x="597" y="1014"/>
                </a:lnTo>
                <a:lnTo>
                  <a:pt x="604" y="1016"/>
                </a:lnTo>
                <a:lnTo>
                  <a:pt x="612" y="1017"/>
                </a:lnTo>
                <a:lnTo>
                  <a:pt x="619" y="1017"/>
                </a:lnTo>
                <a:lnTo>
                  <a:pt x="619" y="1017"/>
                </a:lnTo>
                <a:lnTo>
                  <a:pt x="620" y="1018"/>
                </a:lnTo>
                <a:lnTo>
                  <a:pt x="620" y="1018"/>
                </a:lnTo>
                <a:lnTo>
                  <a:pt x="631" y="1017"/>
                </a:lnTo>
                <a:lnTo>
                  <a:pt x="641" y="1015"/>
                </a:lnTo>
                <a:lnTo>
                  <a:pt x="641" y="1015"/>
                </a:lnTo>
                <a:lnTo>
                  <a:pt x="645" y="1013"/>
                </a:lnTo>
                <a:lnTo>
                  <a:pt x="645" y="1013"/>
                </a:lnTo>
                <a:lnTo>
                  <a:pt x="655" y="1010"/>
                </a:lnTo>
                <a:lnTo>
                  <a:pt x="663" y="1004"/>
                </a:lnTo>
                <a:lnTo>
                  <a:pt x="663" y="1004"/>
                </a:lnTo>
                <a:lnTo>
                  <a:pt x="664" y="1004"/>
                </a:lnTo>
                <a:lnTo>
                  <a:pt x="664" y="1004"/>
                </a:lnTo>
                <a:lnTo>
                  <a:pt x="668" y="1001"/>
                </a:lnTo>
                <a:lnTo>
                  <a:pt x="668" y="1001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82" y="1010"/>
                </a:lnTo>
                <a:lnTo>
                  <a:pt x="691" y="1014"/>
                </a:lnTo>
                <a:lnTo>
                  <a:pt x="691" y="1014"/>
                </a:lnTo>
                <a:lnTo>
                  <a:pt x="694" y="1015"/>
                </a:lnTo>
                <a:lnTo>
                  <a:pt x="694" y="1015"/>
                </a:lnTo>
                <a:lnTo>
                  <a:pt x="705" y="1017"/>
                </a:lnTo>
                <a:lnTo>
                  <a:pt x="716" y="1018"/>
                </a:lnTo>
                <a:lnTo>
                  <a:pt x="716" y="1018"/>
                </a:lnTo>
                <a:lnTo>
                  <a:pt x="717" y="1017"/>
                </a:lnTo>
                <a:lnTo>
                  <a:pt x="717" y="1017"/>
                </a:lnTo>
                <a:lnTo>
                  <a:pt x="725" y="1017"/>
                </a:lnTo>
                <a:lnTo>
                  <a:pt x="732" y="1016"/>
                </a:lnTo>
                <a:lnTo>
                  <a:pt x="740" y="1014"/>
                </a:lnTo>
                <a:lnTo>
                  <a:pt x="746" y="1012"/>
                </a:lnTo>
                <a:lnTo>
                  <a:pt x="963" y="918"/>
                </a:lnTo>
                <a:lnTo>
                  <a:pt x="963" y="918"/>
                </a:lnTo>
                <a:lnTo>
                  <a:pt x="975" y="914"/>
                </a:lnTo>
                <a:lnTo>
                  <a:pt x="984" y="908"/>
                </a:lnTo>
                <a:lnTo>
                  <a:pt x="994" y="900"/>
                </a:lnTo>
                <a:lnTo>
                  <a:pt x="1001" y="891"/>
                </a:lnTo>
                <a:lnTo>
                  <a:pt x="1008" y="881"/>
                </a:lnTo>
                <a:lnTo>
                  <a:pt x="1013" y="870"/>
                </a:lnTo>
                <a:lnTo>
                  <a:pt x="1016" y="857"/>
                </a:lnTo>
                <a:lnTo>
                  <a:pt x="1017" y="845"/>
                </a:lnTo>
                <a:lnTo>
                  <a:pt x="1017" y="79"/>
                </a:lnTo>
                <a:lnTo>
                  <a:pt x="1017" y="79"/>
                </a:lnTo>
                <a:lnTo>
                  <a:pt x="1017" y="72"/>
                </a:lnTo>
                <a:lnTo>
                  <a:pt x="1016" y="64"/>
                </a:lnTo>
                <a:lnTo>
                  <a:pt x="1014" y="57"/>
                </a:lnTo>
                <a:lnTo>
                  <a:pt x="1012" y="49"/>
                </a:lnTo>
                <a:lnTo>
                  <a:pt x="1012" y="49"/>
                </a:lnTo>
                <a:close/>
                <a:moveTo>
                  <a:pt x="305" y="858"/>
                </a:moveTo>
                <a:lnTo>
                  <a:pt x="86" y="953"/>
                </a:lnTo>
                <a:lnTo>
                  <a:pt x="86" y="953"/>
                </a:lnTo>
                <a:lnTo>
                  <a:pt x="83" y="954"/>
                </a:lnTo>
                <a:lnTo>
                  <a:pt x="80" y="954"/>
                </a:lnTo>
                <a:lnTo>
                  <a:pt x="73" y="953"/>
                </a:lnTo>
                <a:lnTo>
                  <a:pt x="68" y="950"/>
                </a:lnTo>
                <a:lnTo>
                  <a:pt x="67" y="947"/>
                </a:lnTo>
                <a:lnTo>
                  <a:pt x="65" y="944"/>
                </a:lnTo>
                <a:lnTo>
                  <a:pt x="65" y="944"/>
                </a:lnTo>
                <a:lnTo>
                  <a:pt x="64" y="938"/>
                </a:lnTo>
                <a:lnTo>
                  <a:pt x="64" y="174"/>
                </a:lnTo>
                <a:lnTo>
                  <a:pt x="64" y="174"/>
                </a:lnTo>
                <a:lnTo>
                  <a:pt x="65" y="170"/>
                </a:lnTo>
                <a:lnTo>
                  <a:pt x="67" y="165"/>
                </a:lnTo>
                <a:lnTo>
                  <a:pt x="71" y="162"/>
                </a:lnTo>
                <a:lnTo>
                  <a:pt x="78" y="159"/>
                </a:lnTo>
                <a:lnTo>
                  <a:pt x="296" y="64"/>
                </a:lnTo>
                <a:lnTo>
                  <a:pt x="296" y="64"/>
                </a:lnTo>
                <a:lnTo>
                  <a:pt x="300" y="64"/>
                </a:lnTo>
                <a:lnTo>
                  <a:pt x="302" y="63"/>
                </a:lnTo>
                <a:lnTo>
                  <a:pt x="308" y="64"/>
                </a:lnTo>
                <a:lnTo>
                  <a:pt x="314" y="69"/>
                </a:lnTo>
                <a:lnTo>
                  <a:pt x="316" y="71"/>
                </a:lnTo>
                <a:lnTo>
                  <a:pt x="317" y="73"/>
                </a:lnTo>
                <a:lnTo>
                  <a:pt x="317" y="73"/>
                </a:lnTo>
                <a:lnTo>
                  <a:pt x="318" y="79"/>
                </a:lnTo>
                <a:lnTo>
                  <a:pt x="318" y="843"/>
                </a:lnTo>
                <a:lnTo>
                  <a:pt x="318" y="843"/>
                </a:lnTo>
                <a:lnTo>
                  <a:pt x="317" y="849"/>
                </a:lnTo>
                <a:lnTo>
                  <a:pt x="315" y="853"/>
                </a:lnTo>
                <a:lnTo>
                  <a:pt x="310" y="856"/>
                </a:lnTo>
                <a:lnTo>
                  <a:pt x="305" y="858"/>
                </a:lnTo>
                <a:lnTo>
                  <a:pt x="305" y="858"/>
                </a:lnTo>
                <a:close/>
                <a:moveTo>
                  <a:pt x="637" y="938"/>
                </a:moveTo>
                <a:lnTo>
                  <a:pt x="637" y="938"/>
                </a:lnTo>
                <a:lnTo>
                  <a:pt x="634" y="944"/>
                </a:lnTo>
                <a:lnTo>
                  <a:pt x="634" y="944"/>
                </a:lnTo>
                <a:lnTo>
                  <a:pt x="633" y="947"/>
                </a:lnTo>
                <a:lnTo>
                  <a:pt x="631" y="950"/>
                </a:lnTo>
                <a:lnTo>
                  <a:pt x="626" y="953"/>
                </a:lnTo>
                <a:lnTo>
                  <a:pt x="626" y="953"/>
                </a:lnTo>
                <a:lnTo>
                  <a:pt x="620" y="954"/>
                </a:lnTo>
                <a:lnTo>
                  <a:pt x="620" y="954"/>
                </a:lnTo>
                <a:lnTo>
                  <a:pt x="615" y="953"/>
                </a:lnTo>
                <a:lnTo>
                  <a:pt x="393" y="858"/>
                </a:lnTo>
                <a:lnTo>
                  <a:pt x="393" y="858"/>
                </a:lnTo>
                <a:lnTo>
                  <a:pt x="389" y="856"/>
                </a:lnTo>
                <a:lnTo>
                  <a:pt x="384" y="853"/>
                </a:lnTo>
                <a:lnTo>
                  <a:pt x="382" y="849"/>
                </a:lnTo>
                <a:lnTo>
                  <a:pt x="381" y="845"/>
                </a:lnTo>
                <a:lnTo>
                  <a:pt x="381" y="79"/>
                </a:lnTo>
                <a:lnTo>
                  <a:pt x="381" y="79"/>
                </a:lnTo>
                <a:lnTo>
                  <a:pt x="383" y="73"/>
                </a:lnTo>
                <a:lnTo>
                  <a:pt x="383" y="73"/>
                </a:lnTo>
                <a:lnTo>
                  <a:pt x="384" y="71"/>
                </a:lnTo>
                <a:lnTo>
                  <a:pt x="387" y="68"/>
                </a:lnTo>
                <a:lnTo>
                  <a:pt x="390" y="65"/>
                </a:lnTo>
                <a:lnTo>
                  <a:pt x="392" y="64"/>
                </a:lnTo>
                <a:lnTo>
                  <a:pt x="392" y="64"/>
                </a:lnTo>
                <a:lnTo>
                  <a:pt x="397" y="63"/>
                </a:lnTo>
                <a:lnTo>
                  <a:pt x="397" y="63"/>
                </a:lnTo>
                <a:lnTo>
                  <a:pt x="404" y="64"/>
                </a:lnTo>
                <a:lnTo>
                  <a:pt x="625" y="160"/>
                </a:lnTo>
                <a:lnTo>
                  <a:pt x="625" y="160"/>
                </a:lnTo>
                <a:lnTo>
                  <a:pt x="630" y="162"/>
                </a:lnTo>
                <a:lnTo>
                  <a:pt x="633" y="165"/>
                </a:lnTo>
                <a:lnTo>
                  <a:pt x="635" y="170"/>
                </a:lnTo>
                <a:lnTo>
                  <a:pt x="637" y="173"/>
                </a:lnTo>
                <a:lnTo>
                  <a:pt x="637" y="938"/>
                </a:lnTo>
                <a:close/>
                <a:moveTo>
                  <a:pt x="940" y="858"/>
                </a:moveTo>
                <a:lnTo>
                  <a:pt x="721" y="953"/>
                </a:lnTo>
                <a:lnTo>
                  <a:pt x="721" y="953"/>
                </a:lnTo>
                <a:lnTo>
                  <a:pt x="719" y="954"/>
                </a:lnTo>
                <a:lnTo>
                  <a:pt x="716" y="954"/>
                </a:lnTo>
                <a:lnTo>
                  <a:pt x="709" y="953"/>
                </a:lnTo>
                <a:lnTo>
                  <a:pt x="704" y="950"/>
                </a:lnTo>
                <a:lnTo>
                  <a:pt x="702" y="947"/>
                </a:lnTo>
                <a:lnTo>
                  <a:pt x="701" y="944"/>
                </a:lnTo>
                <a:lnTo>
                  <a:pt x="701" y="944"/>
                </a:lnTo>
                <a:lnTo>
                  <a:pt x="700" y="938"/>
                </a:lnTo>
                <a:lnTo>
                  <a:pt x="700" y="174"/>
                </a:lnTo>
                <a:lnTo>
                  <a:pt x="700" y="174"/>
                </a:lnTo>
                <a:lnTo>
                  <a:pt x="701" y="170"/>
                </a:lnTo>
                <a:lnTo>
                  <a:pt x="703" y="165"/>
                </a:lnTo>
                <a:lnTo>
                  <a:pt x="707" y="162"/>
                </a:lnTo>
                <a:lnTo>
                  <a:pt x="713" y="159"/>
                </a:lnTo>
                <a:lnTo>
                  <a:pt x="933" y="64"/>
                </a:lnTo>
                <a:lnTo>
                  <a:pt x="933" y="64"/>
                </a:lnTo>
                <a:lnTo>
                  <a:pt x="935" y="64"/>
                </a:lnTo>
                <a:lnTo>
                  <a:pt x="938" y="63"/>
                </a:lnTo>
                <a:lnTo>
                  <a:pt x="944" y="64"/>
                </a:lnTo>
                <a:lnTo>
                  <a:pt x="950" y="69"/>
                </a:lnTo>
                <a:lnTo>
                  <a:pt x="951" y="71"/>
                </a:lnTo>
                <a:lnTo>
                  <a:pt x="953" y="73"/>
                </a:lnTo>
                <a:lnTo>
                  <a:pt x="953" y="73"/>
                </a:lnTo>
                <a:lnTo>
                  <a:pt x="954" y="79"/>
                </a:lnTo>
                <a:lnTo>
                  <a:pt x="954" y="843"/>
                </a:lnTo>
                <a:lnTo>
                  <a:pt x="954" y="843"/>
                </a:lnTo>
                <a:lnTo>
                  <a:pt x="953" y="849"/>
                </a:lnTo>
                <a:lnTo>
                  <a:pt x="951" y="853"/>
                </a:lnTo>
                <a:lnTo>
                  <a:pt x="947" y="856"/>
                </a:lnTo>
                <a:lnTo>
                  <a:pt x="940" y="858"/>
                </a:lnTo>
                <a:lnTo>
                  <a:pt x="940" y="8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9291340" y="1979620"/>
            <a:ext cx="828000" cy="82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7"/>
          <p:cNvSpPr/>
          <p:nvPr/>
        </p:nvSpPr>
        <p:spPr bwMode="auto">
          <a:xfrm>
            <a:off x="9544209" y="2231695"/>
            <a:ext cx="322263" cy="323850"/>
          </a:xfrm>
          <a:custGeom>
            <a:gdLst>
              <a:gd name="T0" fmla="*/ 912 w 1018"/>
              <a:gd name="T1" fmla="*/ 322 h 1018"/>
              <a:gd name="T2" fmla="*/ 779 w 1018"/>
              <a:gd name="T3" fmla="*/ 156 h 1018"/>
              <a:gd name="T4" fmla="*/ 582 w 1018"/>
              <a:gd name="T5" fmla="*/ 70 h 1018"/>
              <a:gd name="T6" fmla="*/ 515 w 1018"/>
              <a:gd name="T7" fmla="*/ 1 h 1018"/>
              <a:gd name="T8" fmla="*/ 478 w 1018"/>
              <a:gd name="T9" fmla="*/ 65 h 1018"/>
              <a:gd name="T10" fmla="*/ 288 w 1018"/>
              <a:gd name="T11" fmla="*/ 123 h 1018"/>
              <a:gd name="T12" fmla="*/ 133 w 1018"/>
              <a:gd name="T13" fmla="*/ 270 h 1018"/>
              <a:gd name="T14" fmla="*/ 66 w 1018"/>
              <a:gd name="T15" fmla="*/ 477 h 1018"/>
              <a:gd name="T16" fmla="*/ 0 w 1018"/>
              <a:gd name="T17" fmla="*/ 509 h 1018"/>
              <a:gd name="T18" fmla="*/ 68 w 1018"/>
              <a:gd name="T19" fmla="*/ 561 h 1018"/>
              <a:gd name="T20" fmla="*/ 145 w 1018"/>
              <a:gd name="T21" fmla="*/ 764 h 1018"/>
              <a:gd name="T22" fmla="*/ 305 w 1018"/>
              <a:gd name="T23" fmla="*/ 903 h 1018"/>
              <a:gd name="T24" fmla="*/ 478 w 1018"/>
              <a:gd name="T25" fmla="*/ 986 h 1018"/>
              <a:gd name="T26" fmla="*/ 522 w 1018"/>
              <a:gd name="T27" fmla="*/ 1015 h 1018"/>
              <a:gd name="T28" fmla="*/ 601 w 1018"/>
              <a:gd name="T29" fmla="*/ 944 h 1018"/>
              <a:gd name="T30" fmla="*/ 795 w 1018"/>
              <a:gd name="T31" fmla="*/ 850 h 1018"/>
              <a:gd name="T32" fmla="*/ 921 w 1018"/>
              <a:gd name="T33" fmla="*/ 678 h 1018"/>
              <a:gd name="T34" fmla="*/ 998 w 1018"/>
              <a:gd name="T35" fmla="*/ 539 h 1018"/>
              <a:gd name="T36" fmla="*/ 1009 w 1018"/>
              <a:gd name="T37" fmla="*/ 486 h 1018"/>
              <a:gd name="T38" fmla="*/ 881 w 1018"/>
              <a:gd name="T39" fmla="*/ 591 h 1018"/>
              <a:gd name="T40" fmla="*/ 800 w 1018"/>
              <a:gd name="T41" fmla="*/ 754 h 1018"/>
              <a:gd name="T42" fmla="*/ 656 w 1018"/>
              <a:gd name="T43" fmla="*/ 860 h 1018"/>
              <a:gd name="T44" fmla="*/ 539 w 1018"/>
              <a:gd name="T45" fmla="*/ 814 h 1018"/>
              <a:gd name="T46" fmla="*/ 486 w 1018"/>
              <a:gd name="T47" fmla="*/ 805 h 1018"/>
              <a:gd name="T48" fmla="*/ 394 w 1018"/>
              <a:gd name="T49" fmla="*/ 872 h 1018"/>
              <a:gd name="T50" fmla="*/ 239 w 1018"/>
              <a:gd name="T51" fmla="*/ 778 h 1018"/>
              <a:gd name="T52" fmla="*/ 145 w 1018"/>
              <a:gd name="T53" fmla="*/ 624 h 1018"/>
              <a:gd name="T54" fmla="*/ 214 w 1018"/>
              <a:gd name="T55" fmla="*/ 531 h 1018"/>
              <a:gd name="T56" fmla="*/ 203 w 1018"/>
              <a:gd name="T57" fmla="*/ 480 h 1018"/>
              <a:gd name="T58" fmla="*/ 157 w 1018"/>
              <a:gd name="T59" fmla="*/ 362 h 1018"/>
              <a:gd name="T60" fmla="*/ 264 w 1018"/>
              <a:gd name="T61" fmla="*/ 217 h 1018"/>
              <a:gd name="T62" fmla="*/ 426 w 1018"/>
              <a:gd name="T63" fmla="*/ 136 h 1018"/>
              <a:gd name="T64" fmla="*/ 497 w 1018"/>
              <a:gd name="T65" fmla="*/ 220 h 1018"/>
              <a:gd name="T66" fmla="*/ 541 w 1018"/>
              <a:gd name="T67" fmla="*/ 191 h 1018"/>
              <a:gd name="T68" fmla="*/ 686 w 1018"/>
              <a:gd name="T69" fmla="*/ 171 h 1018"/>
              <a:gd name="T70" fmla="*/ 821 w 1018"/>
              <a:gd name="T71" fmla="*/ 290 h 1018"/>
              <a:gd name="T72" fmla="*/ 887 w 1018"/>
              <a:gd name="T73" fmla="*/ 460 h 1018"/>
              <a:gd name="T74" fmla="*/ 795 w 1018"/>
              <a:gd name="T75" fmla="*/ 509 h 1018"/>
              <a:gd name="T76" fmla="*/ 604 w 1018"/>
              <a:gd name="T77" fmla="*/ 509 h 1018"/>
              <a:gd name="T78" fmla="*/ 562 w 1018"/>
              <a:gd name="T79" fmla="*/ 430 h 1018"/>
              <a:gd name="T80" fmla="*/ 472 w 1018"/>
              <a:gd name="T81" fmla="*/ 421 h 1018"/>
              <a:gd name="T82" fmla="*/ 414 w 1018"/>
              <a:gd name="T83" fmla="*/ 499 h 1018"/>
              <a:gd name="T84" fmla="*/ 449 w 1018"/>
              <a:gd name="T85" fmla="*/ 583 h 1018"/>
              <a:gd name="T86" fmla="*/ 538 w 1018"/>
              <a:gd name="T87" fmla="*/ 600 h 1018"/>
              <a:gd name="T88" fmla="*/ 602 w 1018"/>
              <a:gd name="T89" fmla="*/ 528 h 1018"/>
              <a:gd name="T90" fmla="*/ 497 w 1018"/>
              <a:gd name="T91" fmla="*/ 480 h 1018"/>
              <a:gd name="T92" fmla="*/ 541 w 1018"/>
              <a:gd name="T93" fmla="*/ 509 h 1018"/>
              <a:gd name="T94" fmla="*/ 502 w 1018"/>
              <a:gd name="T95" fmla="*/ 540 h 1018"/>
              <a:gd name="T96" fmla="*/ 540 w 1018"/>
              <a:gd name="T97" fmla="*/ 311 h 1018"/>
              <a:gd name="T98" fmla="*/ 443 w 1018"/>
              <a:gd name="T99" fmla="*/ 296 h 1018"/>
              <a:gd name="T100" fmla="*/ 291 w 1018"/>
              <a:gd name="T101" fmla="*/ 463 h 1018"/>
              <a:gd name="T102" fmla="*/ 318 w 1018"/>
              <a:gd name="T103" fmla="*/ 541 h 1018"/>
              <a:gd name="T104" fmla="*/ 351 w 1018"/>
              <a:gd name="T105" fmla="*/ 492 h 1018"/>
              <a:gd name="T106" fmla="*/ 447 w 1018"/>
              <a:gd name="T107" fmla="*/ 363 h 1018"/>
              <a:gd name="T108" fmla="*/ 539 w 1018"/>
              <a:gd name="T109" fmla="*/ 330 h 1018"/>
              <a:gd name="T110" fmla="*/ 671 w 1018"/>
              <a:gd name="T111" fmla="*/ 497 h 1018"/>
              <a:gd name="T112" fmla="*/ 621 w 1018"/>
              <a:gd name="T113" fmla="*/ 621 h 1018"/>
              <a:gd name="T114" fmla="*/ 497 w 1018"/>
              <a:gd name="T115" fmla="*/ 671 h 1018"/>
              <a:gd name="T116" fmla="*/ 486 w 1018"/>
              <a:gd name="T117" fmla="*/ 722 h 1018"/>
              <a:gd name="T118" fmla="*/ 633 w 1018"/>
              <a:gd name="T119" fmla="*/ 693 h 1018"/>
              <a:gd name="T120" fmla="*/ 732 w 1018"/>
              <a:gd name="T121" fmla="*/ 509 h 101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8" h="1018">
                <a:moveTo>
                  <a:pt x="986" y="477"/>
                </a:moveTo>
                <a:lnTo>
                  <a:pt x="953" y="477"/>
                </a:lnTo>
                <a:lnTo>
                  <a:pt x="953" y="477"/>
                </a:lnTo>
                <a:lnTo>
                  <a:pt x="951" y="456"/>
                </a:lnTo>
                <a:lnTo>
                  <a:pt x="947" y="437"/>
                </a:lnTo>
                <a:lnTo>
                  <a:pt x="944" y="416"/>
                </a:lnTo>
                <a:lnTo>
                  <a:pt x="939" y="397"/>
                </a:lnTo>
                <a:lnTo>
                  <a:pt x="934" y="378"/>
                </a:lnTo>
                <a:lnTo>
                  <a:pt x="927" y="358"/>
                </a:lnTo>
                <a:lnTo>
                  <a:pt x="921" y="340"/>
                </a:lnTo>
                <a:lnTo>
                  <a:pt x="912" y="322"/>
                </a:lnTo>
                <a:lnTo>
                  <a:pt x="903" y="305"/>
                </a:lnTo>
                <a:lnTo>
                  <a:pt x="895" y="288"/>
                </a:lnTo>
                <a:lnTo>
                  <a:pt x="884" y="270"/>
                </a:lnTo>
                <a:lnTo>
                  <a:pt x="873" y="254"/>
                </a:lnTo>
                <a:lnTo>
                  <a:pt x="862" y="238"/>
                </a:lnTo>
                <a:lnTo>
                  <a:pt x="850" y="223"/>
                </a:lnTo>
                <a:lnTo>
                  <a:pt x="837" y="208"/>
                </a:lnTo>
                <a:lnTo>
                  <a:pt x="823" y="194"/>
                </a:lnTo>
                <a:lnTo>
                  <a:pt x="809" y="181"/>
                </a:lnTo>
                <a:lnTo>
                  <a:pt x="795" y="168"/>
                </a:lnTo>
                <a:lnTo>
                  <a:pt x="779" y="156"/>
                </a:lnTo>
                <a:lnTo>
                  <a:pt x="764" y="145"/>
                </a:lnTo>
                <a:lnTo>
                  <a:pt x="748" y="133"/>
                </a:lnTo>
                <a:lnTo>
                  <a:pt x="731" y="123"/>
                </a:lnTo>
                <a:lnTo>
                  <a:pt x="714" y="114"/>
                </a:lnTo>
                <a:lnTo>
                  <a:pt x="695" y="105"/>
                </a:lnTo>
                <a:lnTo>
                  <a:pt x="678" y="98"/>
                </a:lnTo>
                <a:lnTo>
                  <a:pt x="659" y="90"/>
                </a:lnTo>
                <a:lnTo>
                  <a:pt x="641" y="84"/>
                </a:lnTo>
                <a:lnTo>
                  <a:pt x="621" y="78"/>
                </a:lnTo>
                <a:lnTo>
                  <a:pt x="601" y="74"/>
                </a:lnTo>
                <a:lnTo>
                  <a:pt x="582" y="70"/>
                </a:lnTo>
                <a:lnTo>
                  <a:pt x="561" y="68"/>
                </a:lnTo>
                <a:lnTo>
                  <a:pt x="541" y="65"/>
                </a:lnTo>
                <a:lnTo>
                  <a:pt x="541" y="32"/>
                </a:lnTo>
                <a:lnTo>
                  <a:pt x="541" y="32"/>
                </a:lnTo>
                <a:lnTo>
                  <a:pt x="540" y="26"/>
                </a:lnTo>
                <a:lnTo>
                  <a:pt x="539" y="19"/>
                </a:lnTo>
                <a:lnTo>
                  <a:pt x="535" y="14"/>
                </a:lnTo>
                <a:lnTo>
                  <a:pt x="531" y="10"/>
                </a:lnTo>
                <a:lnTo>
                  <a:pt x="527" y="5"/>
                </a:lnTo>
                <a:lnTo>
                  <a:pt x="522" y="2"/>
                </a:lnTo>
                <a:lnTo>
                  <a:pt x="515" y="1"/>
                </a:lnTo>
                <a:lnTo>
                  <a:pt x="509" y="0"/>
                </a:lnTo>
                <a:lnTo>
                  <a:pt x="509" y="0"/>
                </a:lnTo>
                <a:lnTo>
                  <a:pt x="502" y="1"/>
                </a:lnTo>
                <a:lnTo>
                  <a:pt x="497" y="2"/>
                </a:lnTo>
                <a:lnTo>
                  <a:pt x="491" y="5"/>
                </a:lnTo>
                <a:lnTo>
                  <a:pt x="486" y="10"/>
                </a:lnTo>
                <a:lnTo>
                  <a:pt x="483" y="14"/>
                </a:lnTo>
                <a:lnTo>
                  <a:pt x="480" y="19"/>
                </a:lnTo>
                <a:lnTo>
                  <a:pt x="478" y="26"/>
                </a:lnTo>
                <a:lnTo>
                  <a:pt x="478" y="32"/>
                </a:lnTo>
                <a:lnTo>
                  <a:pt x="478" y="65"/>
                </a:lnTo>
                <a:lnTo>
                  <a:pt x="478" y="65"/>
                </a:lnTo>
                <a:lnTo>
                  <a:pt x="457" y="68"/>
                </a:lnTo>
                <a:lnTo>
                  <a:pt x="437" y="70"/>
                </a:lnTo>
                <a:lnTo>
                  <a:pt x="416" y="74"/>
                </a:lnTo>
                <a:lnTo>
                  <a:pt x="397" y="78"/>
                </a:lnTo>
                <a:lnTo>
                  <a:pt x="378" y="84"/>
                </a:lnTo>
                <a:lnTo>
                  <a:pt x="358" y="90"/>
                </a:lnTo>
                <a:lnTo>
                  <a:pt x="340" y="98"/>
                </a:lnTo>
                <a:lnTo>
                  <a:pt x="322" y="105"/>
                </a:lnTo>
                <a:lnTo>
                  <a:pt x="305" y="114"/>
                </a:lnTo>
                <a:lnTo>
                  <a:pt x="288" y="123"/>
                </a:lnTo>
                <a:lnTo>
                  <a:pt x="270" y="133"/>
                </a:lnTo>
                <a:lnTo>
                  <a:pt x="254" y="145"/>
                </a:lnTo>
                <a:lnTo>
                  <a:pt x="238" y="156"/>
                </a:lnTo>
                <a:lnTo>
                  <a:pt x="223" y="168"/>
                </a:lnTo>
                <a:lnTo>
                  <a:pt x="208" y="181"/>
                </a:lnTo>
                <a:lnTo>
                  <a:pt x="194" y="194"/>
                </a:lnTo>
                <a:lnTo>
                  <a:pt x="181" y="208"/>
                </a:lnTo>
                <a:lnTo>
                  <a:pt x="169" y="223"/>
                </a:lnTo>
                <a:lnTo>
                  <a:pt x="156" y="238"/>
                </a:lnTo>
                <a:lnTo>
                  <a:pt x="145" y="254"/>
                </a:lnTo>
                <a:lnTo>
                  <a:pt x="133" y="270"/>
                </a:lnTo>
                <a:lnTo>
                  <a:pt x="123" y="288"/>
                </a:lnTo>
                <a:lnTo>
                  <a:pt x="114" y="305"/>
                </a:lnTo>
                <a:lnTo>
                  <a:pt x="105" y="322"/>
                </a:lnTo>
                <a:lnTo>
                  <a:pt x="98" y="340"/>
                </a:lnTo>
                <a:lnTo>
                  <a:pt x="90" y="358"/>
                </a:lnTo>
                <a:lnTo>
                  <a:pt x="84" y="378"/>
                </a:lnTo>
                <a:lnTo>
                  <a:pt x="78" y="397"/>
                </a:lnTo>
                <a:lnTo>
                  <a:pt x="74" y="416"/>
                </a:lnTo>
                <a:lnTo>
                  <a:pt x="70" y="437"/>
                </a:lnTo>
                <a:lnTo>
                  <a:pt x="68" y="456"/>
                </a:lnTo>
                <a:lnTo>
                  <a:pt x="66" y="477"/>
                </a:lnTo>
                <a:lnTo>
                  <a:pt x="32" y="477"/>
                </a:lnTo>
                <a:lnTo>
                  <a:pt x="32" y="477"/>
                </a:lnTo>
                <a:lnTo>
                  <a:pt x="26" y="477"/>
                </a:lnTo>
                <a:lnTo>
                  <a:pt x="19" y="480"/>
                </a:lnTo>
                <a:lnTo>
                  <a:pt x="14" y="483"/>
                </a:lnTo>
                <a:lnTo>
                  <a:pt x="10" y="486"/>
                </a:lnTo>
                <a:lnTo>
                  <a:pt x="5" y="491"/>
                </a:lnTo>
                <a:lnTo>
                  <a:pt x="2" y="497"/>
                </a:lnTo>
                <a:lnTo>
                  <a:pt x="1" y="502"/>
                </a:lnTo>
                <a:lnTo>
                  <a:pt x="0" y="509"/>
                </a:lnTo>
                <a:lnTo>
                  <a:pt x="0" y="509"/>
                </a:lnTo>
                <a:lnTo>
                  <a:pt x="1" y="515"/>
                </a:lnTo>
                <a:lnTo>
                  <a:pt x="2" y="521"/>
                </a:lnTo>
                <a:lnTo>
                  <a:pt x="5" y="527"/>
                </a:lnTo>
                <a:lnTo>
                  <a:pt x="10" y="531"/>
                </a:lnTo>
                <a:lnTo>
                  <a:pt x="14" y="535"/>
                </a:lnTo>
                <a:lnTo>
                  <a:pt x="19" y="539"/>
                </a:lnTo>
                <a:lnTo>
                  <a:pt x="26" y="540"/>
                </a:lnTo>
                <a:lnTo>
                  <a:pt x="32" y="541"/>
                </a:lnTo>
                <a:lnTo>
                  <a:pt x="66" y="541"/>
                </a:lnTo>
                <a:lnTo>
                  <a:pt x="66" y="541"/>
                </a:lnTo>
                <a:lnTo>
                  <a:pt x="68" y="561"/>
                </a:lnTo>
                <a:lnTo>
                  <a:pt x="70" y="582"/>
                </a:lnTo>
                <a:lnTo>
                  <a:pt x="74" y="601"/>
                </a:lnTo>
                <a:lnTo>
                  <a:pt x="78" y="621"/>
                </a:lnTo>
                <a:lnTo>
                  <a:pt x="84" y="641"/>
                </a:lnTo>
                <a:lnTo>
                  <a:pt x="90" y="659"/>
                </a:lnTo>
                <a:lnTo>
                  <a:pt x="98" y="678"/>
                </a:lnTo>
                <a:lnTo>
                  <a:pt x="105" y="695"/>
                </a:lnTo>
                <a:lnTo>
                  <a:pt x="114" y="713"/>
                </a:lnTo>
                <a:lnTo>
                  <a:pt x="123" y="731"/>
                </a:lnTo>
                <a:lnTo>
                  <a:pt x="133" y="748"/>
                </a:lnTo>
                <a:lnTo>
                  <a:pt x="145" y="764"/>
                </a:lnTo>
                <a:lnTo>
                  <a:pt x="156" y="779"/>
                </a:lnTo>
                <a:lnTo>
                  <a:pt x="169" y="795"/>
                </a:lnTo>
                <a:lnTo>
                  <a:pt x="181" y="809"/>
                </a:lnTo>
                <a:lnTo>
                  <a:pt x="194" y="823"/>
                </a:lnTo>
                <a:lnTo>
                  <a:pt x="208" y="837"/>
                </a:lnTo>
                <a:lnTo>
                  <a:pt x="223" y="850"/>
                </a:lnTo>
                <a:lnTo>
                  <a:pt x="238" y="862"/>
                </a:lnTo>
                <a:lnTo>
                  <a:pt x="254" y="873"/>
                </a:lnTo>
                <a:lnTo>
                  <a:pt x="270" y="884"/>
                </a:lnTo>
                <a:lnTo>
                  <a:pt x="288" y="895"/>
                </a:lnTo>
                <a:lnTo>
                  <a:pt x="305" y="903"/>
                </a:lnTo>
                <a:lnTo>
                  <a:pt x="322" y="912"/>
                </a:lnTo>
                <a:lnTo>
                  <a:pt x="340" y="921"/>
                </a:lnTo>
                <a:lnTo>
                  <a:pt x="358" y="927"/>
                </a:lnTo>
                <a:lnTo>
                  <a:pt x="378" y="933"/>
                </a:lnTo>
                <a:lnTo>
                  <a:pt x="397" y="939"/>
                </a:lnTo>
                <a:lnTo>
                  <a:pt x="416" y="944"/>
                </a:lnTo>
                <a:lnTo>
                  <a:pt x="437" y="947"/>
                </a:lnTo>
                <a:lnTo>
                  <a:pt x="457" y="951"/>
                </a:lnTo>
                <a:lnTo>
                  <a:pt x="478" y="953"/>
                </a:lnTo>
                <a:lnTo>
                  <a:pt x="478" y="986"/>
                </a:lnTo>
                <a:lnTo>
                  <a:pt x="478" y="986"/>
                </a:lnTo>
                <a:lnTo>
                  <a:pt x="478" y="992"/>
                </a:lnTo>
                <a:lnTo>
                  <a:pt x="480" y="998"/>
                </a:lnTo>
                <a:lnTo>
                  <a:pt x="483" y="1003"/>
                </a:lnTo>
                <a:lnTo>
                  <a:pt x="486" y="1009"/>
                </a:lnTo>
                <a:lnTo>
                  <a:pt x="491" y="1012"/>
                </a:lnTo>
                <a:lnTo>
                  <a:pt x="497" y="1015"/>
                </a:lnTo>
                <a:lnTo>
                  <a:pt x="502" y="1017"/>
                </a:lnTo>
                <a:lnTo>
                  <a:pt x="509" y="1018"/>
                </a:lnTo>
                <a:lnTo>
                  <a:pt x="509" y="1018"/>
                </a:lnTo>
                <a:lnTo>
                  <a:pt x="515" y="1017"/>
                </a:lnTo>
                <a:lnTo>
                  <a:pt x="522" y="1015"/>
                </a:lnTo>
                <a:lnTo>
                  <a:pt x="527" y="1012"/>
                </a:lnTo>
                <a:lnTo>
                  <a:pt x="531" y="1009"/>
                </a:lnTo>
                <a:lnTo>
                  <a:pt x="535" y="1003"/>
                </a:lnTo>
                <a:lnTo>
                  <a:pt x="539" y="998"/>
                </a:lnTo>
                <a:lnTo>
                  <a:pt x="540" y="992"/>
                </a:lnTo>
                <a:lnTo>
                  <a:pt x="541" y="986"/>
                </a:lnTo>
                <a:lnTo>
                  <a:pt x="541" y="953"/>
                </a:lnTo>
                <a:lnTo>
                  <a:pt x="541" y="953"/>
                </a:lnTo>
                <a:lnTo>
                  <a:pt x="561" y="951"/>
                </a:lnTo>
                <a:lnTo>
                  <a:pt x="582" y="947"/>
                </a:lnTo>
                <a:lnTo>
                  <a:pt x="601" y="944"/>
                </a:lnTo>
                <a:lnTo>
                  <a:pt x="621" y="939"/>
                </a:lnTo>
                <a:lnTo>
                  <a:pt x="641" y="933"/>
                </a:lnTo>
                <a:lnTo>
                  <a:pt x="659" y="927"/>
                </a:lnTo>
                <a:lnTo>
                  <a:pt x="678" y="921"/>
                </a:lnTo>
                <a:lnTo>
                  <a:pt x="695" y="912"/>
                </a:lnTo>
                <a:lnTo>
                  <a:pt x="714" y="903"/>
                </a:lnTo>
                <a:lnTo>
                  <a:pt x="731" y="895"/>
                </a:lnTo>
                <a:lnTo>
                  <a:pt x="748" y="884"/>
                </a:lnTo>
                <a:lnTo>
                  <a:pt x="764" y="873"/>
                </a:lnTo>
                <a:lnTo>
                  <a:pt x="779" y="862"/>
                </a:lnTo>
                <a:lnTo>
                  <a:pt x="795" y="850"/>
                </a:lnTo>
                <a:lnTo>
                  <a:pt x="809" y="837"/>
                </a:lnTo>
                <a:lnTo>
                  <a:pt x="823" y="823"/>
                </a:lnTo>
                <a:lnTo>
                  <a:pt x="837" y="809"/>
                </a:lnTo>
                <a:lnTo>
                  <a:pt x="850" y="795"/>
                </a:lnTo>
                <a:lnTo>
                  <a:pt x="862" y="779"/>
                </a:lnTo>
                <a:lnTo>
                  <a:pt x="873" y="764"/>
                </a:lnTo>
                <a:lnTo>
                  <a:pt x="884" y="748"/>
                </a:lnTo>
                <a:lnTo>
                  <a:pt x="895" y="731"/>
                </a:lnTo>
                <a:lnTo>
                  <a:pt x="903" y="713"/>
                </a:lnTo>
                <a:lnTo>
                  <a:pt x="912" y="695"/>
                </a:lnTo>
                <a:lnTo>
                  <a:pt x="921" y="678"/>
                </a:lnTo>
                <a:lnTo>
                  <a:pt x="927" y="659"/>
                </a:lnTo>
                <a:lnTo>
                  <a:pt x="934" y="641"/>
                </a:lnTo>
                <a:lnTo>
                  <a:pt x="939" y="621"/>
                </a:lnTo>
                <a:lnTo>
                  <a:pt x="944" y="601"/>
                </a:lnTo>
                <a:lnTo>
                  <a:pt x="947" y="582"/>
                </a:lnTo>
                <a:lnTo>
                  <a:pt x="951" y="561"/>
                </a:lnTo>
                <a:lnTo>
                  <a:pt x="953" y="541"/>
                </a:lnTo>
                <a:lnTo>
                  <a:pt x="986" y="541"/>
                </a:lnTo>
                <a:lnTo>
                  <a:pt x="986" y="541"/>
                </a:lnTo>
                <a:lnTo>
                  <a:pt x="993" y="540"/>
                </a:lnTo>
                <a:lnTo>
                  <a:pt x="998" y="539"/>
                </a:lnTo>
                <a:lnTo>
                  <a:pt x="1003" y="535"/>
                </a:lnTo>
                <a:lnTo>
                  <a:pt x="1009" y="531"/>
                </a:lnTo>
                <a:lnTo>
                  <a:pt x="1012" y="527"/>
                </a:lnTo>
                <a:lnTo>
                  <a:pt x="1015" y="521"/>
                </a:lnTo>
                <a:lnTo>
                  <a:pt x="1017" y="515"/>
                </a:lnTo>
                <a:lnTo>
                  <a:pt x="1018" y="509"/>
                </a:lnTo>
                <a:lnTo>
                  <a:pt x="1018" y="509"/>
                </a:lnTo>
                <a:lnTo>
                  <a:pt x="1017" y="502"/>
                </a:lnTo>
                <a:lnTo>
                  <a:pt x="1015" y="497"/>
                </a:lnTo>
                <a:lnTo>
                  <a:pt x="1012" y="491"/>
                </a:lnTo>
                <a:lnTo>
                  <a:pt x="1009" y="486"/>
                </a:lnTo>
                <a:lnTo>
                  <a:pt x="1003" y="483"/>
                </a:lnTo>
                <a:lnTo>
                  <a:pt x="998" y="480"/>
                </a:lnTo>
                <a:lnTo>
                  <a:pt x="993" y="477"/>
                </a:lnTo>
                <a:lnTo>
                  <a:pt x="986" y="477"/>
                </a:lnTo>
                <a:lnTo>
                  <a:pt x="986" y="477"/>
                </a:lnTo>
                <a:close/>
                <a:moveTo>
                  <a:pt x="827" y="541"/>
                </a:moveTo>
                <a:lnTo>
                  <a:pt x="888" y="541"/>
                </a:lnTo>
                <a:lnTo>
                  <a:pt x="888" y="541"/>
                </a:lnTo>
                <a:lnTo>
                  <a:pt x="887" y="558"/>
                </a:lnTo>
                <a:lnTo>
                  <a:pt x="884" y="575"/>
                </a:lnTo>
                <a:lnTo>
                  <a:pt x="881" y="591"/>
                </a:lnTo>
                <a:lnTo>
                  <a:pt x="877" y="608"/>
                </a:lnTo>
                <a:lnTo>
                  <a:pt x="872" y="624"/>
                </a:lnTo>
                <a:lnTo>
                  <a:pt x="867" y="641"/>
                </a:lnTo>
                <a:lnTo>
                  <a:pt x="861" y="656"/>
                </a:lnTo>
                <a:lnTo>
                  <a:pt x="854" y="671"/>
                </a:lnTo>
                <a:lnTo>
                  <a:pt x="847" y="686"/>
                </a:lnTo>
                <a:lnTo>
                  <a:pt x="839" y="701"/>
                </a:lnTo>
                <a:lnTo>
                  <a:pt x="831" y="715"/>
                </a:lnTo>
                <a:lnTo>
                  <a:pt x="821" y="729"/>
                </a:lnTo>
                <a:lnTo>
                  <a:pt x="811" y="741"/>
                </a:lnTo>
                <a:lnTo>
                  <a:pt x="800" y="754"/>
                </a:lnTo>
                <a:lnTo>
                  <a:pt x="790" y="766"/>
                </a:lnTo>
                <a:lnTo>
                  <a:pt x="778" y="778"/>
                </a:lnTo>
                <a:lnTo>
                  <a:pt x="766" y="790"/>
                </a:lnTo>
                <a:lnTo>
                  <a:pt x="754" y="800"/>
                </a:lnTo>
                <a:lnTo>
                  <a:pt x="741" y="811"/>
                </a:lnTo>
                <a:lnTo>
                  <a:pt x="729" y="821"/>
                </a:lnTo>
                <a:lnTo>
                  <a:pt x="715" y="830"/>
                </a:lnTo>
                <a:lnTo>
                  <a:pt x="701" y="839"/>
                </a:lnTo>
                <a:lnTo>
                  <a:pt x="686" y="847"/>
                </a:lnTo>
                <a:lnTo>
                  <a:pt x="671" y="854"/>
                </a:lnTo>
                <a:lnTo>
                  <a:pt x="656" y="860"/>
                </a:lnTo>
                <a:lnTo>
                  <a:pt x="641" y="867"/>
                </a:lnTo>
                <a:lnTo>
                  <a:pt x="625" y="872"/>
                </a:lnTo>
                <a:lnTo>
                  <a:pt x="608" y="877"/>
                </a:lnTo>
                <a:lnTo>
                  <a:pt x="591" y="881"/>
                </a:lnTo>
                <a:lnTo>
                  <a:pt x="575" y="884"/>
                </a:lnTo>
                <a:lnTo>
                  <a:pt x="558" y="887"/>
                </a:lnTo>
                <a:lnTo>
                  <a:pt x="541" y="888"/>
                </a:lnTo>
                <a:lnTo>
                  <a:pt x="541" y="827"/>
                </a:lnTo>
                <a:lnTo>
                  <a:pt x="541" y="827"/>
                </a:lnTo>
                <a:lnTo>
                  <a:pt x="540" y="821"/>
                </a:lnTo>
                <a:lnTo>
                  <a:pt x="539" y="814"/>
                </a:lnTo>
                <a:lnTo>
                  <a:pt x="535" y="809"/>
                </a:lnTo>
                <a:lnTo>
                  <a:pt x="531" y="805"/>
                </a:lnTo>
                <a:lnTo>
                  <a:pt x="527" y="800"/>
                </a:lnTo>
                <a:lnTo>
                  <a:pt x="522" y="797"/>
                </a:lnTo>
                <a:lnTo>
                  <a:pt x="515" y="796"/>
                </a:lnTo>
                <a:lnTo>
                  <a:pt x="509" y="795"/>
                </a:lnTo>
                <a:lnTo>
                  <a:pt x="509" y="795"/>
                </a:lnTo>
                <a:lnTo>
                  <a:pt x="502" y="796"/>
                </a:lnTo>
                <a:lnTo>
                  <a:pt x="497" y="797"/>
                </a:lnTo>
                <a:lnTo>
                  <a:pt x="491" y="800"/>
                </a:lnTo>
                <a:lnTo>
                  <a:pt x="486" y="805"/>
                </a:lnTo>
                <a:lnTo>
                  <a:pt x="483" y="809"/>
                </a:lnTo>
                <a:lnTo>
                  <a:pt x="480" y="814"/>
                </a:lnTo>
                <a:lnTo>
                  <a:pt x="478" y="821"/>
                </a:lnTo>
                <a:lnTo>
                  <a:pt x="478" y="827"/>
                </a:lnTo>
                <a:lnTo>
                  <a:pt x="478" y="888"/>
                </a:lnTo>
                <a:lnTo>
                  <a:pt x="478" y="888"/>
                </a:lnTo>
                <a:lnTo>
                  <a:pt x="460" y="887"/>
                </a:lnTo>
                <a:lnTo>
                  <a:pt x="443" y="884"/>
                </a:lnTo>
                <a:lnTo>
                  <a:pt x="426" y="881"/>
                </a:lnTo>
                <a:lnTo>
                  <a:pt x="410" y="877"/>
                </a:lnTo>
                <a:lnTo>
                  <a:pt x="394" y="872"/>
                </a:lnTo>
                <a:lnTo>
                  <a:pt x="378" y="867"/>
                </a:lnTo>
                <a:lnTo>
                  <a:pt x="362" y="860"/>
                </a:lnTo>
                <a:lnTo>
                  <a:pt x="347" y="854"/>
                </a:lnTo>
                <a:lnTo>
                  <a:pt x="332" y="847"/>
                </a:lnTo>
                <a:lnTo>
                  <a:pt x="318" y="839"/>
                </a:lnTo>
                <a:lnTo>
                  <a:pt x="304" y="830"/>
                </a:lnTo>
                <a:lnTo>
                  <a:pt x="290" y="821"/>
                </a:lnTo>
                <a:lnTo>
                  <a:pt x="277" y="811"/>
                </a:lnTo>
                <a:lnTo>
                  <a:pt x="264" y="800"/>
                </a:lnTo>
                <a:lnTo>
                  <a:pt x="251" y="790"/>
                </a:lnTo>
                <a:lnTo>
                  <a:pt x="239" y="778"/>
                </a:lnTo>
                <a:lnTo>
                  <a:pt x="228" y="766"/>
                </a:lnTo>
                <a:lnTo>
                  <a:pt x="217" y="754"/>
                </a:lnTo>
                <a:lnTo>
                  <a:pt x="207" y="741"/>
                </a:lnTo>
                <a:lnTo>
                  <a:pt x="197" y="729"/>
                </a:lnTo>
                <a:lnTo>
                  <a:pt x="188" y="715"/>
                </a:lnTo>
                <a:lnTo>
                  <a:pt x="179" y="701"/>
                </a:lnTo>
                <a:lnTo>
                  <a:pt x="171" y="686"/>
                </a:lnTo>
                <a:lnTo>
                  <a:pt x="164" y="671"/>
                </a:lnTo>
                <a:lnTo>
                  <a:pt x="157" y="656"/>
                </a:lnTo>
                <a:lnTo>
                  <a:pt x="151" y="641"/>
                </a:lnTo>
                <a:lnTo>
                  <a:pt x="145" y="624"/>
                </a:lnTo>
                <a:lnTo>
                  <a:pt x="141" y="608"/>
                </a:lnTo>
                <a:lnTo>
                  <a:pt x="136" y="591"/>
                </a:lnTo>
                <a:lnTo>
                  <a:pt x="133" y="575"/>
                </a:lnTo>
                <a:lnTo>
                  <a:pt x="131" y="558"/>
                </a:lnTo>
                <a:lnTo>
                  <a:pt x="129" y="541"/>
                </a:lnTo>
                <a:lnTo>
                  <a:pt x="191" y="541"/>
                </a:lnTo>
                <a:lnTo>
                  <a:pt x="191" y="541"/>
                </a:lnTo>
                <a:lnTo>
                  <a:pt x="197" y="540"/>
                </a:lnTo>
                <a:lnTo>
                  <a:pt x="203" y="539"/>
                </a:lnTo>
                <a:lnTo>
                  <a:pt x="208" y="535"/>
                </a:lnTo>
                <a:lnTo>
                  <a:pt x="214" y="531"/>
                </a:lnTo>
                <a:lnTo>
                  <a:pt x="217" y="527"/>
                </a:lnTo>
                <a:lnTo>
                  <a:pt x="220" y="521"/>
                </a:lnTo>
                <a:lnTo>
                  <a:pt x="222" y="515"/>
                </a:lnTo>
                <a:lnTo>
                  <a:pt x="222" y="509"/>
                </a:lnTo>
                <a:lnTo>
                  <a:pt x="222" y="509"/>
                </a:lnTo>
                <a:lnTo>
                  <a:pt x="222" y="502"/>
                </a:lnTo>
                <a:lnTo>
                  <a:pt x="220" y="497"/>
                </a:lnTo>
                <a:lnTo>
                  <a:pt x="217" y="491"/>
                </a:lnTo>
                <a:lnTo>
                  <a:pt x="214" y="486"/>
                </a:lnTo>
                <a:lnTo>
                  <a:pt x="208" y="483"/>
                </a:lnTo>
                <a:lnTo>
                  <a:pt x="203" y="480"/>
                </a:lnTo>
                <a:lnTo>
                  <a:pt x="197" y="477"/>
                </a:lnTo>
                <a:lnTo>
                  <a:pt x="191" y="477"/>
                </a:lnTo>
                <a:lnTo>
                  <a:pt x="129" y="477"/>
                </a:lnTo>
                <a:lnTo>
                  <a:pt x="129" y="477"/>
                </a:lnTo>
                <a:lnTo>
                  <a:pt x="131" y="460"/>
                </a:lnTo>
                <a:lnTo>
                  <a:pt x="133" y="443"/>
                </a:lnTo>
                <a:lnTo>
                  <a:pt x="136" y="426"/>
                </a:lnTo>
                <a:lnTo>
                  <a:pt x="141" y="410"/>
                </a:lnTo>
                <a:lnTo>
                  <a:pt x="145" y="394"/>
                </a:lnTo>
                <a:lnTo>
                  <a:pt x="151" y="378"/>
                </a:lnTo>
                <a:lnTo>
                  <a:pt x="157" y="362"/>
                </a:lnTo>
                <a:lnTo>
                  <a:pt x="164" y="347"/>
                </a:lnTo>
                <a:lnTo>
                  <a:pt x="171" y="332"/>
                </a:lnTo>
                <a:lnTo>
                  <a:pt x="179" y="318"/>
                </a:lnTo>
                <a:lnTo>
                  <a:pt x="188" y="304"/>
                </a:lnTo>
                <a:lnTo>
                  <a:pt x="197" y="290"/>
                </a:lnTo>
                <a:lnTo>
                  <a:pt x="207" y="277"/>
                </a:lnTo>
                <a:lnTo>
                  <a:pt x="217" y="264"/>
                </a:lnTo>
                <a:lnTo>
                  <a:pt x="228" y="251"/>
                </a:lnTo>
                <a:lnTo>
                  <a:pt x="239" y="239"/>
                </a:lnTo>
                <a:lnTo>
                  <a:pt x="251" y="227"/>
                </a:lnTo>
                <a:lnTo>
                  <a:pt x="264" y="217"/>
                </a:lnTo>
                <a:lnTo>
                  <a:pt x="277" y="207"/>
                </a:lnTo>
                <a:lnTo>
                  <a:pt x="290" y="197"/>
                </a:lnTo>
                <a:lnTo>
                  <a:pt x="304" y="188"/>
                </a:lnTo>
                <a:lnTo>
                  <a:pt x="318" y="179"/>
                </a:lnTo>
                <a:lnTo>
                  <a:pt x="332" y="171"/>
                </a:lnTo>
                <a:lnTo>
                  <a:pt x="347" y="164"/>
                </a:lnTo>
                <a:lnTo>
                  <a:pt x="362" y="157"/>
                </a:lnTo>
                <a:lnTo>
                  <a:pt x="378" y="151"/>
                </a:lnTo>
                <a:lnTo>
                  <a:pt x="394" y="145"/>
                </a:lnTo>
                <a:lnTo>
                  <a:pt x="410" y="141"/>
                </a:lnTo>
                <a:lnTo>
                  <a:pt x="426" y="136"/>
                </a:lnTo>
                <a:lnTo>
                  <a:pt x="443" y="133"/>
                </a:lnTo>
                <a:lnTo>
                  <a:pt x="460" y="131"/>
                </a:lnTo>
                <a:lnTo>
                  <a:pt x="478" y="129"/>
                </a:lnTo>
                <a:lnTo>
                  <a:pt x="478" y="191"/>
                </a:lnTo>
                <a:lnTo>
                  <a:pt x="478" y="191"/>
                </a:lnTo>
                <a:lnTo>
                  <a:pt x="478" y="197"/>
                </a:lnTo>
                <a:lnTo>
                  <a:pt x="480" y="203"/>
                </a:lnTo>
                <a:lnTo>
                  <a:pt x="483" y="208"/>
                </a:lnTo>
                <a:lnTo>
                  <a:pt x="486" y="214"/>
                </a:lnTo>
                <a:lnTo>
                  <a:pt x="491" y="217"/>
                </a:lnTo>
                <a:lnTo>
                  <a:pt x="497" y="220"/>
                </a:lnTo>
                <a:lnTo>
                  <a:pt x="502" y="222"/>
                </a:lnTo>
                <a:lnTo>
                  <a:pt x="509" y="222"/>
                </a:lnTo>
                <a:lnTo>
                  <a:pt x="509" y="222"/>
                </a:lnTo>
                <a:lnTo>
                  <a:pt x="515" y="222"/>
                </a:lnTo>
                <a:lnTo>
                  <a:pt x="522" y="220"/>
                </a:lnTo>
                <a:lnTo>
                  <a:pt x="527" y="217"/>
                </a:lnTo>
                <a:lnTo>
                  <a:pt x="531" y="214"/>
                </a:lnTo>
                <a:lnTo>
                  <a:pt x="535" y="208"/>
                </a:lnTo>
                <a:lnTo>
                  <a:pt x="539" y="203"/>
                </a:lnTo>
                <a:lnTo>
                  <a:pt x="540" y="197"/>
                </a:lnTo>
                <a:lnTo>
                  <a:pt x="541" y="191"/>
                </a:lnTo>
                <a:lnTo>
                  <a:pt x="541" y="129"/>
                </a:lnTo>
                <a:lnTo>
                  <a:pt x="541" y="129"/>
                </a:lnTo>
                <a:lnTo>
                  <a:pt x="558" y="131"/>
                </a:lnTo>
                <a:lnTo>
                  <a:pt x="575" y="133"/>
                </a:lnTo>
                <a:lnTo>
                  <a:pt x="591" y="136"/>
                </a:lnTo>
                <a:lnTo>
                  <a:pt x="608" y="141"/>
                </a:lnTo>
                <a:lnTo>
                  <a:pt x="625" y="145"/>
                </a:lnTo>
                <a:lnTo>
                  <a:pt x="641" y="151"/>
                </a:lnTo>
                <a:lnTo>
                  <a:pt x="656" y="157"/>
                </a:lnTo>
                <a:lnTo>
                  <a:pt x="671" y="164"/>
                </a:lnTo>
                <a:lnTo>
                  <a:pt x="686" y="171"/>
                </a:lnTo>
                <a:lnTo>
                  <a:pt x="701" y="179"/>
                </a:lnTo>
                <a:lnTo>
                  <a:pt x="715" y="188"/>
                </a:lnTo>
                <a:lnTo>
                  <a:pt x="729" y="197"/>
                </a:lnTo>
                <a:lnTo>
                  <a:pt x="741" y="207"/>
                </a:lnTo>
                <a:lnTo>
                  <a:pt x="754" y="217"/>
                </a:lnTo>
                <a:lnTo>
                  <a:pt x="766" y="227"/>
                </a:lnTo>
                <a:lnTo>
                  <a:pt x="778" y="239"/>
                </a:lnTo>
                <a:lnTo>
                  <a:pt x="790" y="251"/>
                </a:lnTo>
                <a:lnTo>
                  <a:pt x="800" y="264"/>
                </a:lnTo>
                <a:lnTo>
                  <a:pt x="811" y="277"/>
                </a:lnTo>
                <a:lnTo>
                  <a:pt x="821" y="290"/>
                </a:lnTo>
                <a:lnTo>
                  <a:pt x="831" y="304"/>
                </a:lnTo>
                <a:lnTo>
                  <a:pt x="839" y="318"/>
                </a:lnTo>
                <a:lnTo>
                  <a:pt x="847" y="332"/>
                </a:lnTo>
                <a:lnTo>
                  <a:pt x="854" y="347"/>
                </a:lnTo>
                <a:lnTo>
                  <a:pt x="861" y="362"/>
                </a:lnTo>
                <a:lnTo>
                  <a:pt x="867" y="378"/>
                </a:lnTo>
                <a:lnTo>
                  <a:pt x="872" y="394"/>
                </a:lnTo>
                <a:lnTo>
                  <a:pt x="877" y="410"/>
                </a:lnTo>
                <a:lnTo>
                  <a:pt x="881" y="426"/>
                </a:lnTo>
                <a:lnTo>
                  <a:pt x="884" y="443"/>
                </a:lnTo>
                <a:lnTo>
                  <a:pt x="887" y="460"/>
                </a:lnTo>
                <a:lnTo>
                  <a:pt x="888" y="477"/>
                </a:lnTo>
                <a:lnTo>
                  <a:pt x="827" y="477"/>
                </a:lnTo>
                <a:lnTo>
                  <a:pt x="827" y="477"/>
                </a:lnTo>
                <a:lnTo>
                  <a:pt x="821" y="477"/>
                </a:lnTo>
                <a:lnTo>
                  <a:pt x="814" y="480"/>
                </a:lnTo>
                <a:lnTo>
                  <a:pt x="809" y="483"/>
                </a:lnTo>
                <a:lnTo>
                  <a:pt x="805" y="486"/>
                </a:lnTo>
                <a:lnTo>
                  <a:pt x="800" y="491"/>
                </a:lnTo>
                <a:lnTo>
                  <a:pt x="797" y="497"/>
                </a:lnTo>
                <a:lnTo>
                  <a:pt x="796" y="502"/>
                </a:lnTo>
                <a:lnTo>
                  <a:pt x="795" y="509"/>
                </a:lnTo>
                <a:lnTo>
                  <a:pt x="795" y="509"/>
                </a:lnTo>
                <a:lnTo>
                  <a:pt x="796" y="515"/>
                </a:lnTo>
                <a:lnTo>
                  <a:pt x="797" y="521"/>
                </a:lnTo>
                <a:lnTo>
                  <a:pt x="800" y="527"/>
                </a:lnTo>
                <a:lnTo>
                  <a:pt x="805" y="531"/>
                </a:lnTo>
                <a:lnTo>
                  <a:pt x="809" y="535"/>
                </a:lnTo>
                <a:lnTo>
                  <a:pt x="814" y="539"/>
                </a:lnTo>
                <a:lnTo>
                  <a:pt x="821" y="540"/>
                </a:lnTo>
                <a:lnTo>
                  <a:pt x="827" y="541"/>
                </a:lnTo>
                <a:lnTo>
                  <a:pt x="827" y="541"/>
                </a:lnTo>
                <a:close/>
                <a:moveTo>
                  <a:pt x="604" y="509"/>
                </a:moveTo>
                <a:lnTo>
                  <a:pt x="604" y="509"/>
                </a:lnTo>
                <a:lnTo>
                  <a:pt x="604" y="499"/>
                </a:lnTo>
                <a:lnTo>
                  <a:pt x="602" y="489"/>
                </a:lnTo>
                <a:lnTo>
                  <a:pt x="600" y="481"/>
                </a:lnTo>
                <a:lnTo>
                  <a:pt x="597" y="472"/>
                </a:lnTo>
                <a:lnTo>
                  <a:pt x="592" y="463"/>
                </a:lnTo>
                <a:lnTo>
                  <a:pt x="588" y="456"/>
                </a:lnTo>
                <a:lnTo>
                  <a:pt x="583" y="448"/>
                </a:lnTo>
                <a:lnTo>
                  <a:pt x="576" y="441"/>
                </a:lnTo>
                <a:lnTo>
                  <a:pt x="570" y="436"/>
                </a:lnTo>
                <a:lnTo>
                  <a:pt x="562" y="430"/>
                </a:lnTo>
                <a:lnTo>
                  <a:pt x="555" y="425"/>
                </a:lnTo>
                <a:lnTo>
                  <a:pt x="546" y="421"/>
                </a:lnTo>
                <a:lnTo>
                  <a:pt x="538" y="417"/>
                </a:lnTo>
                <a:lnTo>
                  <a:pt x="528" y="415"/>
                </a:lnTo>
                <a:lnTo>
                  <a:pt x="518" y="414"/>
                </a:lnTo>
                <a:lnTo>
                  <a:pt x="509" y="413"/>
                </a:lnTo>
                <a:lnTo>
                  <a:pt x="509" y="413"/>
                </a:lnTo>
                <a:lnTo>
                  <a:pt x="499" y="414"/>
                </a:lnTo>
                <a:lnTo>
                  <a:pt x="489" y="415"/>
                </a:lnTo>
                <a:lnTo>
                  <a:pt x="481" y="417"/>
                </a:lnTo>
                <a:lnTo>
                  <a:pt x="472" y="421"/>
                </a:lnTo>
                <a:lnTo>
                  <a:pt x="464" y="425"/>
                </a:lnTo>
                <a:lnTo>
                  <a:pt x="456" y="430"/>
                </a:lnTo>
                <a:lnTo>
                  <a:pt x="449" y="436"/>
                </a:lnTo>
                <a:lnTo>
                  <a:pt x="441" y="441"/>
                </a:lnTo>
                <a:lnTo>
                  <a:pt x="436" y="448"/>
                </a:lnTo>
                <a:lnTo>
                  <a:pt x="430" y="456"/>
                </a:lnTo>
                <a:lnTo>
                  <a:pt x="425" y="463"/>
                </a:lnTo>
                <a:lnTo>
                  <a:pt x="421" y="472"/>
                </a:lnTo>
                <a:lnTo>
                  <a:pt x="417" y="481"/>
                </a:lnTo>
                <a:lnTo>
                  <a:pt x="415" y="489"/>
                </a:lnTo>
                <a:lnTo>
                  <a:pt x="414" y="499"/>
                </a:lnTo>
                <a:lnTo>
                  <a:pt x="413" y="509"/>
                </a:lnTo>
                <a:lnTo>
                  <a:pt x="413" y="509"/>
                </a:lnTo>
                <a:lnTo>
                  <a:pt x="414" y="518"/>
                </a:lnTo>
                <a:lnTo>
                  <a:pt x="415" y="528"/>
                </a:lnTo>
                <a:lnTo>
                  <a:pt x="417" y="538"/>
                </a:lnTo>
                <a:lnTo>
                  <a:pt x="421" y="546"/>
                </a:lnTo>
                <a:lnTo>
                  <a:pt x="425" y="555"/>
                </a:lnTo>
                <a:lnTo>
                  <a:pt x="430" y="562"/>
                </a:lnTo>
                <a:lnTo>
                  <a:pt x="436" y="570"/>
                </a:lnTo>
                <a:lnTo>
                  <a:pt x="441" y="576"/>
                </a:lnTo>
                <a:lnTo>
                  <a:pt x="449" y="583"/>
                </a:lnTo>
                <a:lnTo>
                  <a:pt x="456" y="588"/>
                </a:lnTo>
                <a:lnTo>
                  <a:pt x="464" y="592"/>
                </a:lnTo>
                <a:lnTo>
                  <a:pt x="472" y="597"/>
                </a:lnTo>
                <a:lnTo>
                  <a:pt x="481" y="600"/>
                </a:lnTo>
                <a:lnTo>
                  <a:pt x="489" y="602"/>
                </a:lnTo>
                <a:lnTo>
                  <a:pt x="499" y="604"/>
                </a:lnTo>
                <a:lnTo>
                  <a:pt x="509" y="604"/>
                </a:lnTo>
                <a:lnTo>
                  <a:pt x="509" y="604"/>
                </a:lnTo>
                <a:lnTo>
                  <a:pt x="518" y="604"/>
                </a:lnTo>
                <a:lnTo>
                  <a:pt x="528" y="602"/>
                </a:lnTo>
                <a:lnTo>
                  <a:pt x="538" y="600"/>
                </a:lnTo>
                <a:lnTo>
                  <a:pt x="546" y="597"/>
                </a:lnTo>
                <a:lnTo>
                  <a:pt x="555" y="592"/>
                </a:lnTo>
                <a:lnTo>
                  <a:pt x="562" y="588"/>
                </a:lnTo>
                <a:lnTo>
                  <a:pt x="570" y="583"/>
                </a:lnTo>
                <a:lnTo>
                  <a:pt x="576" y="576"/>
                </a:lnTo>
                <a:lnTo>
                  <a:pt x="583" y="570"/>
                </a:lnTo>
                <a:lnTo>
                  <a:pt x="588" y="562"/>
                </a:lnTo>
                <a:lnTo>
                  <a:pt x="592" y="555"/>
                </a:lnTo>
                <a:lnTo>
                  <a:pt x="597" y="546"/>
                </a:lnTo>
                <a:lnTo>
                  <a:pt x="600" y="538"/>
                </a:lnTo>
                <a:lnTo>
                  <a:pt x="602" y="528"/>
                </a:lnTo>
                <a:lnTo>
                  <a:pt x="604" y="518"/>
                </a:lnTo>
                <a:lnTo>
                  <a:pt x="604" y="509"/>
                </a:lnTo>
                <a:lnTo>
                  <a:pt x="604" y="509"/>
                </a:lnTo>
                <a:close/>
                <a:moveTo>
                  <a:pt x="478" y="509"/>
                </a:moveTo>
                <a:lnTo>
                  <a:pt x="478" y="509"/>
                </a:lnTo>
                <a:lnTo>
                  <a:pt x="478" y="502"/>
                </a:lnTo>
                <a:lnTo>
                  <a:pt x="480" y="497"/>
                </a:lnTo>
                <a:lnTo>
                  <a:pt x="483" y="491"/>
                </a:lnTo>
                <a:lnTo>
                  <a:pt x="486" y="486"/>
                </a:lnTo>
                <a:lnTo>
                  <a:pt x="491" y="483"/>
                </a:lnTo>
                <a:lnTo>
                  <a:pt x="497" y="480"/>
                </a:lnTo>
                <a:lnTo>
                  <a:pt x="502" y="477"/>
                </a:lnTo>
                <a:lnTo>
                  <a:pt x="509" y="477"/>
                </a:lnTo>
                <a:lnTo>
                  <a:pt x="509" y="477"/>
                </a:lnTo>
                <a:lnTo>
                  <a:pt x="515" y="477"/>
                </a:lnTo>
                <a:lnTo>
                  <a:pt x="522" y="480"/>
                </a:lnTo>
                <a:lnTo>
                  <a:pt x="527" y="483"/>
                </a:lnTo>
                <a:lnTo>
                  <a:pt x="531" y="486"/>
                </a:lnTo>
                <a:lnTo>
                  <a:pt x="535" y="491"/>
                </a:lnTo>
                <a:lnTo>
                  <a:pt x="539" y="497"/>
                </a:lnTo>
                <a:lnTo>
                  <a:pt x="540" y="502"/>
                </a:lnTo>
                <a:lnTo>
                  <a:pt x="541" y="509"/>
                </a:lnTo>
                <a:lnTo>
                  <a:pt x="541" y="509"/>
                </a:lnTo>
                <a:lnTo>
                  <a:pt x="540" y="515"/>
                </a:lnTo>
                <a:lnTo>
                  <a:pt x="539" y="521"/>
                </a:lnTo>
                <a:lnTo>
                  <a:pt x="535" y="527"/>
                </a:lnTo>
                <a:lnTo>
                  <a:pt x="531" y="531"/>
                </a:lnTo>
                <a:lnTo>
                  <a:pt x="527" y="535"/>
                </a:lnTo>
                <a:lnTo>
                  <a:pt x="522" y="539"/>
                </a:lnTo>
                <a:lnTo>
                  <a:pt x="515" y="540"/>
                </a:lnTo>
                <a:lnTo>
                  <a:pt x="509" y="541"/>
                </a:lnTo>
                <a:lnTo>
                  <a:pt x="509" y="541"/>
                </a:lnTo>
                <a:lnTo>
                  <a:pt x="502" y="540"/>
                </a:lnTo>
                <a:lnTo>
                  <a:pt x="497" y="539"/>
                </a:lnTo>
                <a:lnTo>
                  <a:pt x="491" y="535"/>
                </a:lnTo>
                <a:lnTo>
                  <a:pt x="486" y="531"/>
                </a:lnTo>
                <a:lnTo>
                  <a:pt x="483" y="527"/>
                </a:lnTo>
                <a:lnTo>
                  <a:pt x="480" y="521"/>
                </a:lnTo>
                <a:lnTo>
                  <a:pt x="478" y="515"/>
                </a:lnTo>
                <a:lnTo>
                  <a:pt x="478" y="509"/>
                </a:lnTo>
                <a:lnTo>
                  <a:pt x="478" y="509"/>
                </a:lnTo>
                <a:close/>
                <a:moveTo>
                  <a:pt x="541" y="318"/>
                </a:moveTo>
                <a:lnTo>
                  <a:pt x="541" y="318"/>
                </a:lnTo>
                <a:lnTo>
                  <a:pt x="540" y="311"/>
                </a:lnTo>
                <a:lnTo>
                  <a:pt x="539" y="306"/>
                </a:lnTo>
                <a:lnTo>
                  <a:pt x="535" y="300"/>
                </a:lnTo>
                <a:lnTo>
                  <a:pt x="531" y="295"/>
                </a:lnTo>
                <a:lnTo>
                  <a:pt x="527" y="292"/>
                </a:lnTo>
                <a:lnTo>
                  <a:pt x="522" y="289"/>
                </a:lnTo>
                <a:lnTo>
                  <a:pt x="515" y="286"/>
                </a:lnTo>
                <a:lnTo>
                  <a:pt x="509" y="286"/>
                </a:lnTo>
                <a:lnTo>
                  <a:pt x="509" y="286"/>
                </a:lnTo>
                <a:lnTo>
                  <a:pt x="486" y="288"/>
                </a:lnTo>
                <a:lnTo>
                  <a:pt x="465" y="291"/>
                </a:lnTo>
                <a:lnTo>
                  <a:pt x="443" y="296"/>
                </a:lnTo>
                <a:lnTo>
                  <a:pt x="423" y="304"/>
                </a:lnTo>
                <a:lnTo>
                  <a:pt x="402" y="313"/>
                </a:lnTo>
                <a:lnTo>
                  <a:pt x="384" y="324"/>
                </a:lnTo>
                <a:lnTo>
                  <a:pt x="367" y="337"/>
                </a:lnTo>
                <a:lnTo>
                  <a:pt x="352" y="352"/>
                </a:lnTo>
                <a:lnTo>
                  <a:pt x="337" y="367"/>
                </a:lnTo>
                <a:lnTo>
                  <a:pt x="324" y="384"/>
                </a:lnTo>
                <a:lnTo>
                  <a:pt x="313" y="402"/>
                </a:lnTo>
                <a:lnTo>
                  <a:pt x="304" y="423"/>
                </a:lnTo>
                <a:lnTo>
                  <a:pt x="296" y="443"/>
                </a:lnTo>
                <a:lnTo>
                  <a:pt x="291" y="463"/>
                </a:lnTo>
                <a:lnTo>
                  <a:pt x="288" y="486"/>
                </a:lnTo>
                <a:lnTo>
                  <a:pt x="287" y="509"/>
                </a:lnTo>
                <a:lnTo>
                  <a:pt x="287" y="509"/>
                </a:lnTo>
                <a:lnTo>
                  <a:pt x="287" y="515"/>
                </a:lnTo>
                <a:lnTo>
                  <a:pt x="289" y="521"/>
                </a:lnTo>
                <a:lnTo>
                  <a:pt x="292" y="527"/>
                </a:lnTo>
                <a:lnTo>
                  <a:pt x="295" y="531"/>
                </a:lnTo>
                <a:lnTo>
                  <a:pt x="300" y="535"/>
                </a:lnTo>
                <a:lnTo>
                  <a:pt x="306" y="539"/>
                </a:lnTo>
                <a:lnTo>
                  <a:pt x="311" y="540"/>
                </a:lnTo>
                <a:lnTo>
                  <a:pt x="318" y="541"/>
                </a:lnTo>
                <a:lnTo>
                  <a:pt x="318" y="541"/>
                </a:lnTo>
                <a:lnTo>
                  <a:pt x="324" y="540"/>
                </a:lnTo>
                <a:lnTo>
                  <a:pt x="331" y="539"/>
                </a:lnTo>
                <a:lnTo>
                  <a:pt x="336" y="535"/>
                </a:lnTo>
                <a:lnTo>
                  <a:pt x="340" y="531"/>
                </a:lnTo>
                <a:lnTo>
                  <a:pt x="344" y="527"/>
                </a:lnTo>
                <a:lnTo>
                  <a:pt x="348" y="521"/>
                </a:lnTo>
                <a:lnTo>
                  <a:pt x="349" y="515"/>
                </a:lnTo>
                <a:lnTo>
                  <a:pt x="350" y="509"/>
                </a:lnTo>
                <a:lnTo>
                  <a:pt x="350" y="509"/>
                </a:lnTo>
                <a:lnTo>
                  <a:pt x="351" y="492"/>
                </a:lnTo>
                <a:lnTo>
                  <a:pt x="353" y="476"/>
                </a:lnTo>
                <a:lnTo>
                  <a:pt x="357" y="461"/>
                </a:lnTo>
                <a:lnTo>
                  <a:pt x="363" y="447"/>
                </a:lnTo>
                <a:lnTo>
                  <a:pt x="369" y="433"/>
                </a:lnTo>
                <a:lnTo>
                  <a:pt x="377" y="420"/>
                </a:lnTo>
                <a:lnTo>
                  <a:pt x="386" y="408"/>
                </a:lnTo>
                <a:lnTo>
                  <a:pt x="397" y="396"/>
                </a:lnTo>
                <a:lnTo>
                  <a:pt x="408" y="386"/>
                </a:lnTo>
                <a:lnTo>
                  <a:pt x="420" y="377"/>
                </a:lnTo>
                <a:lnTo>
                  <a:pt x="434" y="369"/>
                </a:lnTo>
                <a:lnTo>
                  <a:pt x="447" y="363"/>
                </a:lnTo>
                <a:lnTo>
                  <a:pt x="461" y="357"/>
                </a:lnTo>
                <a:lnTo>
                  <a:pt x="476" y="353"/>
                </a:lnTo>
                <a:lnTo>
                  <a:pt x="493" y="351"/>
                </a:lnTo>
                <a:lnTo>
                  <a:pt x="509" y="350"/>
                </a:lnTo>
                <a:lnTo>
                  <a:pt x="509" y="350"/>
                </a:lnTo>
                <a:lnTo>
                  <a:pt x="515" y="349"/>
                </a:lnTo>
                <a:lnTo>
                  <a:pt x="522" y="348"/>
                </a:lnTo>
                <a:lnTo>
                  <a:pt x="527" y="344"/>
                </a:lnTo>
                <a:lnTo>
                  <a:pt x="531" y="340"/>
                </a:lnTo>
                <a:lnTo>
                  <a:pt x="535" y="336"/>
                </a:lnTo>
                <a:lnTo>
                  <a:pt x="539" y="330"/>
                </a:lnTo>
                <a:lnTo>
                  <a:pt x="540" y="324"/>
                </a:lnTo>
                <a:lnTo>
                  <a:pt x="541" y="318"/>
                </a:lnTo>
                <a:lnTo>
                  <a:pt x="541" y="318"/>
                </a:lnTo>
                <a:close/>
                <a:moveTo>
                  <a:pt x="700" y="477"/>
                </a:moveTo>
                <a:lnTo>
                  <a:pt x="700" y="477"/>
                </a:lnTo>
                <a:lnTo>
                  <a:pt x="693" y="477"/>
                </a:lnTo>
                <a:lnTo>
                  <a:pt x="688" y="480"/>
                </a:lnTo>
                <a:lnTo>
                  <a:pt x="682" y="483"/>
                </a:lnTo>
                <a:lnTo>
                  <a:pt x="677" y="486"/>
                </a:lnTo>
                <a:lnTo>
                  <a:pt x="674" y="491"/>
                </a:lnTo>
                <a:lnTo>
                  <a:pt x="671" y="497"/>
                </a:lnTo>
                <a:lnTo>
                  <a:pt x="669" y="502"/>
                </a:lnTo>
                <a:lnTo>
                  <a:pt x="667" y="509"/>
                </a:lnTo>
                <a:lnTo>
                  <a:pt x="667" y="509"/>
                </a:lnTo>
                <a:lnTo>
                  <a:pt x="667" y="525"/>
                </a:lnTo>
                <a:lnTo>
                  <a:pt x="664" y="541"/>
                </a:lnTo>
                <a:lnTo>
                  <a:pt x="661" y="556"/>
                </a:lnTo>
                <a:lnTo>
                  <a:pt x="656" y="571"/>
                </a:lnTo>
                <a:lnTo>
                  <a:pt x="649" y="585"/>
                </a:lnTo>
                <a:lnTo>
                  <a:pt x="641" y="598"/>
                </a:lnTo>
                <a:lnTo>
                  <a:pt x="632" y="609"/>
                </a:lnTo>
                <a:lnTo>
                  <a:pt x="621" y="621"/>
                </a:lnTo>
                <a:lnTo>
                  <a:pt x="609" y="632"/>
                </a:lnTo>
                <a:lnTo>
                  <a:pt x="598" y="641"/>
                </a:lnTo>
                <a:lnTo>
                  <a:pt x="585" y="649"/>
                </a:lnTo>
                <a:lnTo>
                  <a:pt x="571" y="656"/>
                </a:lnTo>
                <a:lnTo>
                  <a:pt x="556" y="661"/>
                </a:lnTo>
                <a:lnTo>
                  <a:pt x="541" y="664"/>
                </a:lnTo>
                <a:lnTo>
                  <a:pt x="525" y="667"/>
                </a:lnTo>
                <a:lnTo>
                  <a:pt x="509" y="667"/>
                </a:lnTo>
                <a:lnTo>
                  <a:pt x="509" y="667"/>
                </a:lnTo>
                <a:lnTo>
                  <a:pt x="502" y="668"/>
                </a:lnTo>
                <a:lnTo>
                  <a:pt x="497" y="671"/>
                </a:lnTo>
                <a:lnTo>
                  <a:pt x="491" y="674"/>
                </a:lnTo>
                <a:lnTo>
                  <a:pt x="486" y="677"/>
                </a:lnTo>
                <a:lnTo>
                  <a:pt x="483" y="682"/>
                </a:lnTo>
                <a:lnTo>
                  <a:pt x="480" y="688"/>
                </a:lnTo>
                <a:lnTo>
                  <a:pt x="478" y="693"/>
                </a:lnTo>
                <a:lnTo>
                  <a:pt x="478" y="700"/>
                </a:lnTo>
                <a:lnTo>
                  <a:pt x="478" y="700"/>
                </a:lnTo>
                <a:lnTo>
                  <a:pt x="478" y="706"/>
                </a:lnTo>
                <a:lnTo>
                  <a:pt x="480" y="712"/>
                </a:lnTo>
                <a:lnTo>
                  <a:pt x="483" y="718"/>
                </a:lnTo>
                <a:lnTo>
                  <a:pt x="486" y="722"/>
                </a:lnTo>
                <a:lnTo>
                  <a:pt x="491" y="726"/>
                </a:lnTo>
                <a:lnTo>
                  <a:pt x="497" y="729"/>
                </a:lnTo>
                <a:lnTo>
                  <a:pt x="502" y="731"/>
                </a:lnTo>
                <a:lnTo>
                  <a:pt x="509" y="732"/>
                </a:lnTo>
                <a:lnTo>
                  <a:pt x="509" y="732"/>
                </a:lnTo>
                <a:lnTo>
                  <a:pt x="531" y="731"/>
                </a:lnTo>
                <a:lnTo>
                  <a:pt x="554" y="727"/>
                </a:lnTo>
                <a:lnTo>
                  <a:pt x="575" y="721"/>
                </a:lnTo>
                <a:lnTo>
                  <a:pt x="596" y="713"/>
                </a:lnTo>
                <a:lnTo>
                  <a:pt x="615" y="705"/>
                </a:lnTo>
                <a:lnTo>
                  <a:pt x="633" y="693"/>
                </a:lnTo>
                <a:lnTo>
                  <a:pt x="650" y="680"/>
                </a:lnTo>
                <a:lnTo>
                  <a:pt x="666" y="666"/>
                </a:lnTo>
                <a:lnTo>
                  <a:pt x="680" y="650"/>
                </a:lnTo>
                <a:lnTo>
                  <a:pt x="693" y="633"/>
                </a:lnTo>
                <a:lnTo>
                  <a:pt x="705" y="615"/>
                </a:lnTo>
                <a:lnTo>
                  <a:pt x="714" y="595"/>
                </a:lnTo>
                <a:lnTo>
                  <a:pt x="721" y="575"/>
                </a:lnTo>
                <a:lnTo>
                  <a:pt x="728" y="554"/>
                </a:lnTo>
                <a:lnTo>
                  <a:pt x="731" y="531"/>
                </a:lnTo>
                <a:lnTo>
                  <a:pt x="732" y="509"/>
                </a:lnTo>
                <a:lnTo>
                  <a:pt x="732" y="509"/>
                </a:lnTo>
                <a:lnTo>
                  <a:pt x="731" y="502"/>
                </a:lnTo>
                <a:lnTo>
                  <a:pt x="729" y="497"/>
                </a:lnTo>
                <a:lnTo>
                  <a:pt x="726" y="491"/>
                </a:lnTo>
                <a:lnTo>
                  <a:pt x="722" y="486"/>
                </a:lnTo>
                <a:lnTo>
                  <a:pt x="718" y="483"/>
                </a:lnTo>
                <a:lnTo>
                  <a:pt x="712" y="480"/>
                </a:lnTo>
                <a:lnTo>
                  <a:pt x="706" y="477"/>
                </a:lnTo>
                <a:lnTo>
                  <a:pt x="700" y="477"/>
                </a:lnTo>
                <a:lnTo>
                  <a:pt x="700" y="4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682000" y="4134498"/>
            <a:ext cx="828000" cy="82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52"/>
          <p:cNvSpPr/>
          <p:nvPr/>
        </p:nvSpPr>
        <p:spPr bwMode="auto">
          <a:xfrm>
            <a:off x="5934075" y="4411973"/>
            <a:ext cx="323850" cy="273050"/>
          </a:xfrm>
          <a:custGeom>
            <a:gdLst>
              <a:gd name="T0" fmla="*/ 392 w 1017"/>
              <a:gd name="T1" fmla="*/ 364 h 858"/>
              <a:gd name="T2" fmla="*/ 352 w 1017"/>
              <a:gd name="T3" fmla="*/ 304 h 858"/>
              <a:gd name="T4" fmla="*/ 336 w 1017"/>
              <a:gd name="T5" fmla="*/ 259 h 858"/>
              <a:gd name="T6" fmla="*/ 295 w 1017"/>
              <a:gd name="T7" fmla="*/ 264 h 858"/>
              <a:gd name="T8" fmla="*/ 293 w 1017"/>
              <a:gd name="T9" fmla="*/ 333 h 858"/>
              <a:gd name="T10" fmla="*/ 369 w 1017"/>
              <a:gd name="T11" fmla="*/ 426 h 858"/>
              <a:gd name="T12" fmla="*/ 457 w 1017"/>
              <a:gd name="T13" fmla="*/ 442 h 858"/>
              <a:gd name="T14" fmla="*/ 476 w 1017"/>
              <a:gd name="T15" fmla="*/ 406 h 858"/>
              <a:gd name="T16" fmla="*/ 445 w 1017"/>
              <a:gd name="T17" fmla="*/ 380 h 858"/>
              <a:gd name="T18" fmla="*/ 813 w 1017"/>
              <a:gd name="T19" fmla="*/ 511 h 858"/>
              <a:gd name="T20" fmla="*/ 793 w 1017"/>
              <a:gd name="T21" fmla="*/ 592 h 858"/>
              <a:gd name="T22" fmla="*/ 710 w 1017"/>
              <a:gd name="T23" fmla="*/ 660 h 858"/>
              <a:gd name="T24" fmla="*/ 645 w 1017"/>
              <a:gd name="T25" fmla="*/ 677 h 858"/>
              <a:gd name="T26" fmla="*/ 642 w 1017"/>
              <a:gd name="T27" fmla="*/ 716 h 858"/>
              <a:gd name="T28" fmla="*/ 709 w 1017"/>
              <a:gd name="T29" fmla="*/ 727 h 858"/>
              <a:gd name="T30" fmla="*/ 839 w 1017"/>
              <a:gd name="T31" fmla="*/ 639 h 858"/>
              <a:gd name="T32" fmla="*/ 873 w 1017"/>
              <a:gd name="T33" fmla="*/ 518 h 858"/>
              <a:gd name="T34" fmla="*/ 842 w 1017"/>
              <a:gd name="T35" fmla="*/ 492 h 858"/>
              <a:gd name="T36" fmla="*/ 645 w 1017"/>
              <a:gd name="T37" fmla="*/ 81 h 858"/>
              <a:gd name="T38" fmla="*/ 490 w 1017"/>
              <a:gd name="T39" fmla="*/ 3 h 858"/>
              <a:gd name="T40" fmla="*/ 373 w 1017"/>
              <a:gd name="T41" fmla="*/ 8 h 858"/>
              <a:gd name="T42" fmla="*/ 273 w 1017"/>
              <a:gd name="T43" fmla="*/ 56 h 858"/>
              <a:gd name="T44" fmla="*/ 201 w 1017"/>
              <a:gd name="T45" fmla="*/ 137 h 858"/>
              <a:gd name="T46" fmla="*/ 162 w 1017"/>
              <a:gd name="T47" fmla="*/ 242 h 858"/>
              <a:gd name="T48" fmla="*/ 169 w 1017"/>
              <a:gd name="T49" fmla="*/ 363 h 858"/>
              <a:gd name="T50" fmla="*/ 59 w 1017"/>
              <a:gd name="T51" fmla="*/ 441 h 858"/>
              <a:gd name="T52" fmla="*/ 0 w 1017"/>
              <a:gd name="T53" fmla="*/ 583 h 858"/>
              <a:gd name="T54" fmla="*/ 19 w 1017"/>
              <a:gd name="T55" fmla="*/ 702 h 858"/>
              <a:gd name="T56" fmla="*/ 155 w 1017"/>
              <a:gd name="T57" fmla="*/ 838 h 858"/>
              <a:gd name="T58" fmla="*/ 699 w 1017"/>
              <a:gd name="T59" fmla="*/ 858 h 858"/>
              <a:gd name="T60" fmla="*/ 786 w 1017"/>
              <a:gd name="T61" fmla="*/ 842 h 858"/>
              <a:gd name="T62" fmla="*/ 895 w 1017"/>
              <a:gd name="T63" fmla="*/ 783 h 858"/>
              <a:gd name="T64" fmla="*/ 973 w 1017"/>
              <a:gd name="T65" fmla="*/ 689 h 858"/>
              <a:gd name="T66" fmla="*/ 1014 w 1017"/>
              <a:gd name="T67" fmla="*/ 573 h 858"/>
              <a:gd name="T68" fmla="*/ 1012 w 1017"/>
              <a:gd name="T69" fmla="*/ 460 h 858"/>
              <a:gd name="T70" fmla="*/ 967 w 1017"/>
              <a:gd name="T71" fmla="*/ 346 h 858"/>
              <a:gd name="T72" fmla="*/ 886 w 1017"/>
              <a:gd name="T73" fmla="*/ 258 h 858"/>
              <a:gd name="T74" fmla="*/ 777 w 1017"/>
              <a:gd name="T75" fmla="*/ 203 h 858"/>
              <a:gd name="T76" fmla="*/ 692 w 1017"/>
              <a:gd name="T77" fmla="*/ 795 h 858"/>
              <a:gd name="T78" fmla="*/ 147 w 1017"/>
              <a:gd name="T79" fmla="*/ 761 h 858"/>
              <a:gd name="T80" fmla="*/ 67 w 1017"/>
              <a:gd name="T81" fmla="*/ 642 h 858"/>
              <a:gd name="T82" fmla="*/ 80 w 1017"/>
              <a:gd name="T83" fmla="*/ 523 h 858"/>
              <a:gd name="T84" fmla="*/ 169 w 1017"/>
              <a:gd name="T85" fmla="*/ 432 h 858"/>
              <a:gd name="T86" fmla="*/ 239 w 1017"/>
              <a:gd name="T87" fmla="*/ 400 h 858"/>
              <a:gd name="T88" fmla="*/ 226 w 1017"/>
              <a:gd name="T89" fmla="*/ 330 h 858"/>
              <a:gd name="T90" fmla="*/ 249 w 1017"/>
              <a:gd name="T91" fmla="*/ 180 h 858"/>
              <a:gd name="T92" fmla="*/ 379 w 1017"/>
              <a:gd name="T93" fmla="*/ 73 h 858"/>
              <a:gd name="T94" fmla="*/ 518 w 1017"/>
              <a:gd name="T95" fmla="*/ 75 h 858"/>
              <a:gd name="T96" fmla="*/ 630 w 1017"/>
              <a:gd name="T97" fmla="*/ 163 h 858"/>
              <a:gd name="T98" fmla="*/ 667 w 1017"/>
              <a:gd name="T99" fmla="*/ 244 h 858"/>
              <a:gd name="T100" fmla="*/ 718 w 1017"/>
              <a:gd name="T101" fmla="*/ 256 h 858"/>
              <a:gd name="T102" fmla="*/ 858 w 1017"/>
              <a:gd name="T103" fmla="*/ 318 h 858"/>
              <a:gd name="T104" fmla="*/ 948 w 1017"/>
              <a:gd name="T105" fmla="*/ 471 h 858"/>
              <a:gd name="T106" fmla="*/ 948 w 1017"/>
              <a:gd name="T107" fmla="*/ 577 h 858"/>
              <a:gd name="T108" fmla="*/ 842 w 1017"/>
              <a:gd name="T109" fmla="*/ 743 h 858"/>
              <a:gd name="T110" fmla="*/ 697 w 1017"/>
              <a:gd name="T111" fmla="*/ 794 h 8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17" h="858">
                <a:moveTo>
                  <a:pt x="445" y="380"/>
                </a:moveTo>
                <a:lnTo>
                  <a:pt x="445" y="380"/>
                </a:lnTo>
                <a:lnTo>
                  <a:pt x="436" y="380"/>
                </a:lnTo>
                <a:lnTo>
                  <a:pt x="426" y="379"/>
                </a:lnTo>
                <a:lnTo>
                  <a:pt x="416" y="376"/>
                </a:lnTo>
                <a:lnTo>
                  <a:pt x="408" y="373"/>
                </a:lnTo>
                <a:lnTo>
                  <a:pt x="399" y="370"/>
                </a:lnTo>
                <a:lnTo>
                  <a:pt x="392" y="364"/>
                </a:lnTo>
                <a:lnTo>
                  <a:pt x="384" y="359"/>
                </a:lnTo>
                <a:lnTo>
                  <a:pt x="378" y="353"/>
                </a:lnTo>
                <a:lnTo>
                  <a:pt x="371" y="346"/>
                </a:lnTo>
                <a:lnTo>
                  <a:pt x="366" y="339"/>
                </a:lnTo>
                <a:lnTo>
                  <a:pt x="360" y="331"/>
                </a:lnTo>
                <a:lnTo>
                  <a:pt x="357" y="323"/>
                </a:lnTo>
                <a:lnTo>
                  <a:pt x="354" y="314"/>
                </a:lnTo>
                <a:lnTo>
                  <a:pt x="352" y="304"/>
                </a:lnTo>
                <a:lnTo>
                  <a:pt x="350" y="296"/>
                </a:lnTo>
                <a:lnTo>
                  <a:pt x="350" y="285"/>
                </a:lnTo>
                <a:lnTo>
                  <a:pt x="350" y="285"/>
                </a:lnTo>
                <a:lnTo>
                  <a:pt x="349" y="280"/>
                </a:lnTo>
                <a:lnTo>
                  <a:pt x="346" y="273"/>
                </a:lnTo>
                <a:lnTo>
                  <a:pt x="344" y="268"/>
                </a:lnTo>
                <a:lnTo>
                  <a:pt x="340" y="264"/>
                </a:lnTo>
                <a:lnTo>
                  <a:pt x="336" y="259"/>
                </a:lnTo>
                <a:lnTo>
                  <a:pt x="330" y="256"/>
                </a:lnTo>
                <a:lnTo>
                  <a:pt x="324" y="254"/>
                </a:lnTo>
                <a:lnTo>
                  <a:pt x="317" y="254"/>
                </a:lnTo>
                <a:lnTo>
                  <a:pt x="317" y="254"/>
                </a:lnTo>
                <a:lnTo>
                  <a:pt x="311" y="254"/>
                </a:lnTo>
                <a:lnTo>
                  <a:pt x="306" y="256"/>
                </a:lnTo>
                <a:lnTo>
                  <a:pt x="299" y="259"/>
                </a:lnTo>
                <a:lnTo>
                  <a:pt x="295" y="264"/>
                </a:lnTo>
                <a:lnTo>
                  <a:pt x="291" y="268"/>
                </a:lnTo>
                <a:lnTo>
                  <a:pt x="289" y="273"/>
                </a:lnTo>
                <a:lnTo>
                  <a:pt x="286" y="280"/>
                </a:lnTo>
                <a:lnTo>
                  <a:pt x="285" y="285"/>
                </a:lnTo>
                <a:lnTo>
                  <a:pt x="285" y="285"/>
                </a:lnTo>
                <a:lnTo>
                  <a:pt x="286" y="302"/>
                </a:lnTo>
                <a:lnTo>
                  <a:pt x="289" y="317"/>
                </a:lnTo>
                <a:lnTo>
                  <a:pt x="293" y="333"/>
                </a:lnTo>
                <a:lnTo>
                  <a:pt x="298" y="347"/>
                </a:lnTo>
                <a:lnTo>
                  <a:pt x="305" y="361"/>
                </a:lnTo>
                <a:lnTo>
                  <a:pt x="313" y="374"/>
                </a:lnTo>
                <a:lnTo>
                  <a:pt x="322" y="387"/>
                </a:lnTo>
                <a:lnTo>
                  <a:pt x="332" y="398"/>
                </a:lnTo>
                <a:lnTo>
                  <a:pt x="343" y="408"/>
                </a:lnTo>
                <a:lnTo>
                  <a:pt x="356" y="417"/>
                </a:lnTo>
                <a:lnTo>
                  <a:pt x="369" y="426"/>
                </a:lnTo>
                <a:lnTo>
                  <a:pt x="383" y="432"/>
                </a:lnTo>
                <a:lnTo>
                  <a:pt x="398" y="437"/>
                </a:lnTo>
                <a:lnTo>
                  <a:pt x="413" y="442"/>
                </a:lnTo>
                <a:lnTo>
                  <a:pt x="428" y="444"/>
                </a:lnTo>
                <a:lnTo>
                  <a:pt x="445" y="445"/>
                </a:lnTo>
                <a:lnTo>
                  <a:pt x="445" y="445"/>
                </a:lnTo>
                <a:lnTo>
                  <a:pt x="452" y="444"/>
                </a:lnTo>
                <a:lnTo>
                  <a:pt x="457" y="442"/>
                </a:lnTo>
                <a:lnTo>
                  <a:pt x="462" y="439"/>
                </a:lnTo>
                <a:lnTo>
                  <a:pt x="468" y="435"/>
                </a:lnTo>
                <a:lnTo>
                  <a:pt x="471" y="431"/>
                </a:lnTo>
                <a:lnTo>
                  <a:pt x="474" y="426"/>
                </a:lnTo>
                <a:lnTo>
                  <a:pt x="476" y="419"/>
                </a:lnTo>
                <a:lnTo>
                  <a:pt x="476" y="413"/>
                </a:lnTo>
                <a:lnTo>
                  <a:pt x="476" y="413"/>
                </a:lnTo>
                <a:lnTo>
                  <a:pt x="476" y="406"/>
                </a:lnTo>
                <a:lnTo>
                  <a:pt x="474" y="401"/>
                </a:lnTo>
                <a:lnTo>
                  <a:pt x="471" y="394"/>
                </a:lnTo>
                <a:lnTo>
                  <a:pt x="468" y="390"/>
                </a:lnTo>
                <a:lnTo>
                  <a:pt x="462" y="386"/>
                </a:lnTo>
                <a:lnTo>
                  <a:pt x="457" y="384"/>
                </a:lnTo>
                <a:lnTo>
                  <a:pt x="452" y="382"/>
                </a:lnTo>
                <a:lnTo>
                  <a:pt x="445" y="380"/>
                </a:lnTo>
                <a:lnTo>
                  <a:pt x="445" y="380"/>
                </a:lnTo>
                <a:close/>
                <a:moveTo>
                  <a:pt x="842" y="492"/>
                </a:moveTo>
                <a:lnTo>
                  <a:pt x="842" y="492"/>
                </a:lnTo>
                <a:lnTo>
                  <a:pt x="836" y="493"/>
                </a:lnTo>
                <a:lnTo>
                  <a:pt x="830" y="494"/>
                </a:lnTo>
                <a:lnTo>
                  <a:pt x="825" y="497"/>
                </a:lnTo>
                <a:lnTo>
                  <a:pt x="820" y="502"/>
                </a:lnTo>
                <a:lnTo>
                  <a:pt x="816" y="506"/>
                </a:lnTo>
                <a:lnTo>
                  <a:pt x="813" y="511"/>
                </a:lnTo>
                <a:lnTo>
                  <a:pt x="811" y="518"/>
                </a:lnTo>
                <a:lnTo>
                  <a:pt x="811" y="524"/>
                </a:lnTo>
                <a:lnTo>
                  <a:pt x="811" y="524"/>
                </a:lnTo>
                <a:lnTo>
                  <a:pt x="810" y="538"/>
                </a:lnTo>
                <a:lnTo>
                  <a:pt x="808" y="553"/>
                </a:lnTo>
                <a:lnTo>
                  <a:pt x="805" y="566"/>
                </a:lnTo>
                <a:lnTo>
                  <a:pt x="799" y="580"/>
                </a:lnTo>
                <a:lnTo>
                  <a:pt x="793" y="592"/>
                </a:lnTo>
                <a:lnTo>
                  <a:pt x="786" y="604"/>
                </a:lnTo>
                <a:lnTo>
                  <a:pt x="778" y="615"/>
                </a:lnTo>
                <a:lnTo>
                  <a:pt x="768" y="625"/>
                </a:lnTo>
                <a:lnTo>
                  <a:pt x="758" y="635"/>
                </a:lnTo>
                <a:lnTo>
                  <a:pt x="748" y="642"/>
                </a:lnTo>
                <a:lnTo>
                  <a:pt x="736" y="650"/>
                </a:lnTo>
                <a:lnTo>
                  <a:pt x="723" y="656"/>
                </a:lnTo>
                <a:lnTo>
                  <a:pt x="710" y="660"/>
                </a:lnTo>
                <a:lnTo>
                  <a:pt x="696" y="664"/>
                </a:lnTo>
                <a:lnTo>
                  <a:pt x="682" y="667"/>
                </a:lnTo>
                <a:lnTo>
                  <a:pt x="667" y="667"/>
                </a:lnTo>
                <a:lnTo>
                  <a:pt x="667" y="667"/>
                </a:lnTo>
                <a:lnTo>
                  <a:pt x="661" y="668"/>
                </a:lnTo>
                <a:lnTo>
                  <a:pt x="655" y="670"/>
                </a:lnTo>
                <a:lnTo>
                  <a:pt x="650" y="672"/>
                </a:lnTo>
                <a:lnTo>
                  <a:pt x="645" y="677"/>
                </a:lnTo>
                <a:lnTo>
                  <a:pt x="642" y="681"/>
                </a:lnTo>
                <a:lnTo>
                  <a:pt x="638" y="686"/>
                </a:lnTo>
                <a:lnTo>
                  <a:pt x="636" y="693"/>
                </a:lnTo>
                <a:lnTo>
                  <a:pt x="635" y="699"/>
                </a:lnTo>
                <a:lnTo>
                  <a:pt x="635" y="699"/>
                </a:lnTo>
                <a:lnTo>
                  <a:pt x="636" y="706"/>
                </a:lnTo>
                <a:lnTo>
                  <a:pt x="638" y="711"/>
                </a:lnTo>
                <a:lnTo>
                  <a:pt x="642" y="716"/>
                </a:lnTo>
                <a:lnTo>
                  <a:pt x="645" y="722"/>
                </a:lnTo>
                <a:lnTo>
                  <a:pt x="650" y="725"/>
                </a:lnTo>
                <a:lnTo>
                  <a:pt x="655" y="728"/>
                </a:lnTo>
                <a:lnTo>
                  <a:pt x="661" y="730"/>
                </a:lnTo>
                <a:lnTo>
                  <a:pt x="667" y="730"/>
                </a:lnTo>
                <a:lnTo>
                  <a:pt x="667" y="730"/>
                </a:lnTo>
                <a:lnTo>
                  <a:pt x="689" y="729"/>
                </a:lnTo>
                <a:lnTo>
                  <a:pt x="709" y="727"/>
                </a:lnTo>
                <a:lnTo>
                  <a:pt x="728" y="722"/>
                </a:lnTo>
                <a:lnTo>
                  <a:pt x="748" y="714"/>
                </a:lnTo>
                <a:lnTo>
                  <a:pt x="766" y="706"/>
                </a:lnTo>
                <a:lnTo>
                  <a:pt x="783" y="696"/>
                </a:lnTo>
                <a:lnTo>
                  <a:pt x="799" y="683"/>
                </a:lnTo>
                <a:lnTo>
                  <a:pt x="813" y="670"/>
                </a:lnTo>
                <a:lnTo>
                  <a:pt x="827" y="655"/>
                </a:lnTo>
                <a:lnTo>
                  <a:pt x="839" y="639"/>
                </a:lnTo>
                <a:lnTo>
                  <a:pt x="850" y="623"/>
                </a:lnTo>
                <a:lnTo>
                  <a:pt x="858" y="605"/>
                </a:lnTo>
                <a:lnTo>
                  <a:pt x="865" y="585"/>
                </a:lnTo>
                <a:lnTo>
                  <a:pt x="870" y="566"/>
                </a:lnTo>
                <a:lnTo>
                  <a:pt x="873" y="545"/>
                </a:lnTo>
                <a:lnTo>
                  <a:pt x="874" y="524"/>
                </a:lnTo>
                <a:lnTo>
                  <a:pt x="874" y="524"/>
                </a:lnTo>
                <a:lnTo>
                  <a:pt x="873" y="518"/>
                </a:lnTo>
                <a:lnTo>
                  <a:pt x="871" y="511"/>
                </a:lnTo>
                <a:lnTo>
                  <a:pt x="869" y="506"/>
                </a:lnTo>
                <a:lnTo>
                  <a:pt x="865" y="502"/>
                </a:lnTo>
                <a:lnTo>
                  <a:pt x="860" y="497"/>
                </a:lnTo>
                <a:lnTo>
                  <a:pt x="855" y="494"/>
                </a:lnTo>
                <a:lnTo>
                  <a:pt x="849" y="493"/>
                </a:lnTo>
                <a:lnTo>
                  <a:pt x="842" y="492"/>
                </a:lnTo>
                <a:lnTo>
                  <a:pt x="842" y="492"/>
                </a:lnTo>
                <a:close/>
                <a:moveTo>
                  <a:pt x="716" y="192"/>
                </a:moveTo>
                <a:lnTo>
                  <a:pt x="716" y="192"/>
                </a:lnTo>
                <a:lnTo>
                  <a:pt x="707" y="171"/>
                </a:lnTo>
                <a:lnTo>
                  <a:pt x="697" y="151"/>
                </a:lnTo>
                <a:lnTo>
                  <a:pt x="686" y="132"/>
                </a:lnTo>
                <a:lnTo>
                  <a:pt x="674" y="113"/>
                </a:lnTo>
                <a:lnTo>
                  <a:pt x="660" y="96"/>
                </a:lnTo>
                <a:lnTo>
                  <a:pt x="645" y="81"/>
                </a:lnTo>
                <a:lnTo>
                  <a:pt x="629" y="66"/>
                </a:lnTo>
                <a:lnTo>
                  <a:pt x="611" y="52"/>
                </a:lnTo>
                <a:lnTo>
                  <a:pt x="593" y="40"/>
                </a:lnTo>
                <a:lnTo>
                  <a:pt x="574" y="30"/>
                </a:lnTo>
                <a:lnTo>
                  <a:pt x="554" y="21"/>
                </a:lnTo>
                <a:lnTo>
                  <a:pt x="533" y="14"/>
                </a:lnTo>
                <a:lnTo>
                  <a:pt x="512" y="7"/>
                </a:lnTo>
                <a:lnTo>
                  <a:pt x="490" y="3"/>
                </a:lnTo>
                <a:lnTo>
                  <a:pt x="468" y="1"/>
                </a:lnTo>
                <a:lnTo>
                  <a:pt x="445" y="0"/>
                </a:lnTo>
                <a:lnTo>
                  <a:pt x="445" y="0"/>
                </a:lnTo>
                <a:lnTo>
                  <a:pt x="430" y="0"/>
                </a:lnTo>
                <a:lnTo>
                  <a:pt x="415" y="1"/>
                </a:lnTo>
                <a:lnTo>
                  <a:pt x="401" y="3"/>
                </a:lnTo>
                <a:lnTo>
                  <a:pt x="387" y="5"/>
                </a:lnTo>
                <a:lnTo>
                  <a:pt x="373" y="8"/>
                </a:lnTo>
                <a:lnTo>
                  <a:pt x="359" y="12"/>
                </a:lnTo>
                <a:lnTo>
                  <a:pt x="346" y="17"/>
                </a:lnTo>
                <a:lnTo>
                  <a:pt x="334" y="22"/>
                </a:lnTo>
                <a:lnTo>
                  <a:pt x="321" y="27"/>
                </a:lnTo>
                <a:lnTo>
                  <a:pt x="309" y="34"/>
                </a:lnTo>
                <a:lnTo>
                  <a:pt x="296" y="40"/>
                </a:lnTo>
                <a:lnTo>
                  <a:pt x="285" y="48"/>
                </a:lnTo>
                <a:lnTo>
                  <a:pt x="273" y="56"/>
                </a:lnTo>
                <a:lnTo>
                  <a:pt x="263" y="65"/>
                </a:lnTo>
                <a:lnTo>
                  <a:pt x="252" y="74"/>
                </a:lnTo>
                <a:lnTo>
                  <a:pt x="242" y="83"/>
                </a:lnTo>
                <a:lnTo>
                  <a:pt x="233" y="93"/>
                </a:lnTo>
                <a:lnTo>
                  <a:pt x="224" y="104"/>
                </a:lnTo>
                <a:lnTo>
                  <a:pt x="216" y="114"/>
                </a:lnTo>
                <a:lnTo>
                  <a:pt x="207" y="125"/>
                </a:lnTo>
                <a:lnTo>
                  <a:pt x="201" y="137"/>
                </a:lnTo>
                <a:lnTo>
                  <a:pt x="193" y="149"/>
                </a:lnTo>
                <a:lnTo>
                  <a:pt x="187" y="162"/>
                </a:lnTo>
                <a:lnTo>
                  <a:pt x="181" y="174"/>
                </a:lnTo>
                <a:lnTo>
                  <a:pt x="176" y="187"/>
                </a:lnTo>
                <a:lnTo>
                  <a:pt x="172" y="200"/>
                </a:lnTo>
                <a:lnTo>
                  <a:pt x="167" y="214"/>
                </a:lnTo>
                <a:lnTo>
                  <a:pt x="164" y="228"/>
                </a:lnTo>
                <a:lnTo>
                  <a:pt x="162" y="242"/>
                </a:lnTo>
                <a:lnTo>
                  <a:pt x="160" y="256"/>
                </a:lnTo>
                <a:lnTo>
                  <a:pt x="159" y="271"/>
                </a:lnTo>
                <a:lnTo>
                  <a:pt x="159" y="285"/>
                </a:lnTo>
                <a:lnTo>
                  <a:pt x="159" y="285"/>
                </a:lnTo>
                <a:lnTo>
                  <a:pt x="159" y="305"/>
                </a:lnTo>
                <a:lnTo>
                  <a:pt x="161" y="325"/>
                </a:lnTo>
                <a:lnTo>
                  <a:pt x="165" y="344"/>
                </a:lnTo>
                <a:lnTo>
                  <a:pt x="169" y="363"/>
                </a:lnTo>
                <a:lnTo>
                  <a:pt x="169" y="363"/>
                </a:lnTo>
                <a:lnTo>
                  <a:pt x="151" y="371"/>
                </a:lnTo>
                <a:lnTo>
                  <a:pt x="133" y="379"/>
                </a:lnTo>
                <a:lnTo>
                  <a:pt x="117" y="389"/>
                </a:lnTo>
                <a:lnTo>
                  <a:pt x="101" y="401"/>
                </a:lnTo>
                <a:lnTo>
                  <a:pt x="86" y="413"/>
                </a:lnTo>
                <a:lnTo>
                  <a:pt x="72" y="427"/>
                </a:lnTo>
                <a:lnTo>
                  <a:pt x="59" y="441"/>
                </a:lnTo>
                <a:lnTo>
                  <a:pt x="47" y="456"/>
                </a:lnTo>
                <a:lnTo>
                  <a:pt x="36" y="472"/>
                </a:lnTo>
                <a:lnTo>
                  <a:pt x="27" y="489"/>
                </a:lnTo>
                <a:lnTo>
                  <a:pt x="19" y="507"/>
                </a:lnTo>
                <a:lnTo>
                  <a:pt x="12" y="525"/>
                </a:lnTo>
                <a:lnTo>
                  <a:pt x="6" y="544"/>
                </a:lnTo>
                <a:lnTo>
                  <a:pt x="3" y="564"/>
                </a:lnTo>
                <a:lnTo>
                  <a:pt x="0" y="583"/>
                </a:lnTo>
                <a:lnTo>
                  <a:pt x="0" y="604"/>
                </a:lnTo>
                <a:lnTo>
                  <a:pt x="0" y="604"/>
                </a:lnTo>
                <a:lnTo>
                  <a:pt x="0" y="617"/>
                </a:lnTo>
                <a:lnTo>
                  <a:pt x="1" y="629"/>
                </a:lnTo>
                <a:lnTo>
                  <a:pt x="2" y="642"/>
                </a:lnTo>
                <a:lnTo>
                  <a:pt x="4" y="655"/>
                </a:lnTo>
                <a:lnTo>
                  <a:pt x="11" y="679"/>
                </a:lnTo>
                <a:lnTo>
                  <a:pt x="19" y="702"/>
                </a:lnTo>
                <a:lnTo>
                  <a:pt x="30" y="725"/>
                </a:lnTo>
                <a:lnTo>
                  <a:pt x="43" y="745"/>
                </a:lnTo>
                <a:lnTo>
                  <a:pt x="58" y="766"/>
                </a:lnTo>
                <a:lnTo>
                  <a:pt x="74" y="784"/>
                </a:lnTo>
                <a:lnTo>
                  <a:pt x="92" y="800"/>
                </a:lnTo>
                <a:lnTo>
                  <a:pt x="111" y="815"/>
                </a:lnTo>
                <a:lnTo>
                  <a:pt x="133" y="827"/>
                </a:lnTo>
                <a:lnTo>
                  <a:pt x="155" y="838"/>
                </a:lnTo>
                <a:lnTo>
                  <a:pt x="178" y="846"/>
                </a:lnTo>
                <a:lnTo>
                  <a:pt x="203" y="853"/>
                </a:lnTo>
                <a:lnTo>
                  <a:pt x="216" y="855"/>
                </a:lnTo>
                <a:lnTo>
                  <a:pt x="228" y="857"/>
                </a:lnTo>
                <a:lnTo>
                  <a:pt x="241" y="858"/>
                </a:lnTo>
                <a:lnTo>
                  <a:pt x="254" y="858"/>
                </a:lnTo>
                <a:lnTo>
                  <a:pt x="699" y="858"/>
                </a:lnTo>
                <a:lnTo>
                  <a:pt x="699" y="858"/>
                </a:lnTo>
                <a:lnTo>
                  <a:pt x="704" y="858"/>
                </a:lnTo>
                <a:lnTo>
                  <a:pt x="708" y="857"/>
                </a:lnTo>
                <a:lnTo>
                  <a:pt x="708" y="857"/>
                </a:lnTo>
                <a:lnTo>
                  <a:pt x="724" y="855"/>
                </a:lnTo>
                <a:lnTo>
                  <a:pt x="740" y="853"/>
                </a:lnTo>
                <a:lnTo>
                  <a:pt x="756" y="849"/>
                </a:lnTo>
                <a:lnTo>
                  <a:pt x="771" y="846"/>
                </a:lnTo>
                <a:lnTo>
                  <a:pt x="786" y="842"/>
                </a:lnTo>
                <a:lnTo>
                  <a:pt x="801" y="836"/>
                </a:lnTo>
                <a:lnTo>
                  <a:pt x="815" y="830"/>
                </a:lnTo>
                <a:lnTo>
                  <a:pt x="829" y="824"/>
                </a:lnTo>
                <a:lnTo>
                  <a:pt x="843" y="817"/>
                </a:lnTo>
                <a:lnTo>
                  <a:pt x="857" y="810"/>
                </a:lnTo>
                <a:lnTo>
                  <a:pt x="870" y="801"/>
                </a:lnTo>
                <a:lnTo>
                  <a:pt x="882" y="792"/>
                </a:lnTo>
                <a:lnTo>
                  <a:pt x="895" y="783"/>
                </a:lnTo>
                <a:lnTo>
                  <a:pt x="907" y="773"/>
                </a:lnTo>
                <a:lnTo>
                  <a:pt x="917" y="762"/>
                </a:lnTo>
                <a:lnTo>
                  <a:pt x="928" y="752"/>
                </a:lnTo>
                <a:lnTo>
                  <a:pt x="938" y="740"/>
                </a:lnTo>
                <a:lnTo>
                  <a:pt x="947" y="728"/>
                </a:lnTo>
                <a:lnTo>
                  <a:pt x="957" y="715"/>
                </a:lnTo>
                <a:lnTo>
                  <a:pt x="966" y="702"/>
                </a:lnTo>
                <a:lnTo>
                  <a:pt x="973" y="689"/>
                </a:lnTo>
                <a:lnTo>
                  <a:pt x="981" y="677"/>
                </a:lnTo>
                <a:lnTo>
                  <a:pt x="987" y="663"/>
                </a:lnTo>
                <a:lnTo>
                  <a:pt x="993" y="648"/>
                </a:lnTo>
                <a:lnTo>
                  <a:pt x="999" y="634"/>
                </a:lnTo>
                <a:lnTo>
                  <a:pt x="1003" y="619"/>
                </a:lnTo>
                <a:lnTo>
                  <a:pt x="1007" y="604"/>
                </a:lnTo>
                <a:lnTo>
                  <a:pt x="1011" y="589"/>
                </a:lnTo>
                <a:lnTo>
                  <a:pt x="1014" y="573"/>
                </a:lnTo>
                <a:lnTo>
                  <a:pt x="1016" y="556"/>
                </a:lnTo>
                <a:lnTo>
                  <a:pt x="1017" y="540"/>
                </a:lnTo>
                <a:lnTo>
                  <a:pt x="1017" y="524"/>
                </a:lnTo>
                <a:lnTo>
                  <a:pt x="1017" y="524"/>
                </a:lnTo>
                <a:lnTo>
                  <a:pt x="1017" y="508"/>
                </a:lnTo>
                <a:lnTo>
                  <a:pt x="1016" y="492"/>
                </a:lnTo>
                <a:lnTo>
                  <a:pt x="1014" y="476"/>
                </a:lnTo>
                <a:lnTo>
                  <a:pt x="1012" y="460"/>
                </a:lnTo>
                <a:lnTo>
                  <a:pt x="1008" y="445"/>
                </a:lnTo>
                <a:lnTo>
                  <a:pt x="1004" y="430"/>
                </a:lnTo>
                <a:lnTo>
                  <a:pt x="1000" y="415"/>
                </a:lnTo>
                <a:lnTo>
                  <a:pt x="995" y="401"/>
                </a:lnTo>
                <a:lnTo>
                  <a:pt x="988" y="387"/>
                </a:lnTo>
                <a:lnTo>
                  <a:pt x="982" y="373"/>
                </a:lnTo>
                <a:lnTo>
                  <a:pt x="974" y="359"/>
                </a:lnTo>
                <a:lnTo>
                  <a:pt x="967" y="346"/>
                </a:lnTo>
                <a:lnTo>
                  <a:pt x="958" y="333"/>
                </a:lnTo>
                <a:lnTo>
                  <a:pt x="949" y="321"/>
                </a:lnTo>
                <a:lnTo>
                  <a:pt x="940" y="310"/>
                </a:lnTo>
                <a:lnTo>
                  <a:pt x="930" y="299"/>
                </a:lnTo>
                <a:lnTo>
                  <a:pt x="920" y="287"/>
                </a:lnTo>
                <a:lnTo>
                  <a:pt x="909" y="277"/>
                </a:lnTo>
                <a:lnTo>
                  <a:pt x="898" y="267"/>
                </a:lnTo>
                <a:lnTo>
                  <a:pt x="886" y="258"/>
                </a:lnTo>
                <a:lnTo>
                  <a:pt x="873" y="250"/>
                </a:lnTo>
                <a:lnTo>
                  <a:pt x="861" y="241"/>
                </a:lnTo>
                <a:lnTo>
                  <a:pt x="848" y="233"/>
                </a:lnTo>
                <a:lnTo>
                  <a:pt x="835" y="226"/>
                </a:lnTo>
                <a:lnTo>
                  <a:pt x="821" y="220"/>
                </a:lnTo>
                <a:lnTo>
                  <a:pt x="807" y="213"/>
                </a:lnTo>
                <a:lnTo>
                  <a:pt x="792" y="208"/>
                </a:lnTo>
                <a:lnTo>
                  <a:pt x="777" y="203"/>
                </a:lnTo>
                <a:lnTo>
                  <a:pt x="762" y="199"/>
                </a:lnTo>
                <a:lnTo>
                  <a:pt x="747" y="196"/>
                </a:lnTo>
                <a:lnTo>
                  <a:pt x="731" y="194"/>
                </a:lnTo>
                <a:lnTo>
                  <a:pt x="716" y="192"/>
                </a:lnTo>
                <a:lnTo>
                  <a:pt x="716" y="192"/>
                </a:lnTo>
                <a:close/>
                <a:moveTo>
                  <a:pt x="697" y="794"/>
                </a:moveTo>
                <a:lnTo>
                  <a:pt x="697" y="794"/>
                </a:lnTo>
                <a:lnTo>
                  <a:pt x="692" y="795"/>
                </a:lnTo>
                <a:lnTo>
                  <a:pt x="254" y="795"/>
                </a:lnTo>
                <a:lnTo>
                  <a:pt x="254" y="795"/>
                </a:lnTo>
                <a:lnTo>
                  <a:pt x="235" y="794"/>
                </a:lnTo>
                <a:lnTo>
                  <a:pt x="216" y="790"/>
                </a:lnTo>
                <a:lnTo>
                  <a:pt x="197" y="786"/>
                </a:lnTo>
                <a:lnTo>
                  <a:pt x="180" y="780"/>
                </a:lnTo>
                <a:lnTo>
                  <a:pt x="163" y="771"/>
                </a:lnTo>
                <a:lnTo>
                  <a:pt x="147" y="761"/>
                </a:lnTo>
                <a:lnTo>
                  <a:pt x="133" y="751"/>
                </a:lnTo>
                <a:lnTo>
                  <a:pt x="119" y="739"/>
                </a:lnTo>
                <a:lnTo>
                  <a:pt x="107" y="725"/>
                </a:lnTo>
                <a:lnTo>
                  <a:pt x="95" y="710"/>
                </a:lnTo>
                <a:lnTo>
                  <a:pt x="86" y="695"/>
                </a:lnTo>
                <a:lnTo>
                  <a:pt x="78" y="678"/>
                </a:lnTo>
                <a:lnTo>
                  <a:pt x="72" y="660"/>
                </a:lnTo>
                <a:lnTo>
                  <a:pt x="67" y="642"/>
                </a:lnTo>
                <a:lnTo>
                  <a:pt x="64" y="623"/>
                </a:lnTo>
                <a:lnTo>
                  <a:pt x="63" y="604"/>
                </a:lnTo>
                <a:lnTo>
                  <a:pt x="63" y="604"/>
                </a:lnTo>
                <a:lnTo>
                  <a:pt x="64" y="586"/>
                </a:lnTo>
                <a:lnTo>
                  <a:pt x="66" y="570"/>
                </a:lnTo>
                <a:lnTo>
                  <a:pt x="70" y="554"/>
                </a:lnTo>
                <a:lnTo>
                  <a:pt x="75" y="538"/>
                </a:lnTo>
                <a:lnTo>
                  <a:pt x="80" y="523"/>
                </a:lnTo>
                <a:lnTo>
                  <a:pt x="88" y="509"/>
                </a:lnTo>
                <a:lnTo>
                  <a:pt x="96" y="495"/>
                </a:lnTo>
                <a:lnTo>
                  <a:pt x="106" y="482"/>
                </a:lnTo>
                <a:lnTo>
                  <a:pt x="117" y="471"/>
                </a:lnTo>
                <a:lnTo>
                  <a:pt x="129" y="460"/>
                </a:lnTo>
                <a:lnTo>
                  <a:pt x="142" y="449"/>
                </a:lnTo>
                <a:lnTo>
                  <a:pt x="155" y="441"/>
                </a:lnTo>
                <a:lnTo>
                  <a:pt x="169" y="432"/>
                </a:lnTo>
                <a:lnTo>
                  <a:pt x="184" y="426"/>
                </a:lnTo>
                <a:lnTo>
                  <a:pt x="201" y="420"/>
                </a:lnTo>
                <a:lnTo>
                  <a:pt x="217" y="416"/>
                </a:lnTo>
                <a:lnTo>
                  <a:pt x="217" y="416"/>
                </a:lnTo>
                <a:lnTo>
                  <a:pt x="223" y="414"/>
                </a:lnTo>
                <a:lnTo>
                  <a:pt x="229" y="411"/>
                </a:lnTo>
                <a:lnTo>
                  <a:pt x="235" y="406"/>
                </a:lnTo>
                <a:lnTo>
                  <a:pt x="239" y="400"/>
                </a:lnTo>
                <a:lnTo>
                  <a:pt x="239" y="400"/>
                </a:lnTo>
                <a:lnTo>
                  <a:pt x="241" y="393"/>
                </a:lnTo>
                <a:lnTo>
                  <a:pt x="242" y="387"/>
                </a:lnTo>
                <a:lnTo>
                  <a:pt x="242" y="379"/>
                </a:lnTo>
                <a:lnTo>
                  <a:pt x="240" y="373"/>
                </a:lnTo>
                <a:lnTo>
                  <a:pt x="240" y="373"/>
                </a:lnTo>
                <a:lnTo>
                  <a:pt x="232" y="351"/>
                </a:lnTo>
                <a:lnTo>
                  <a:pt x="226" y="330"/>
                </a:lnTo>
                <a:lnTo>
                  <a:pt x="223" y="308"/>
                </a:lnTo>
                <a:lnTo>
                  <a:pt x="222" y="285"/>
                </a:lnTo>
                <a:lnTo>
                  <a:pt x="222" y="285"/>
                </a:lnTo>
                <a:lnTo>
                  <a:pt x="223" y="262"/>
                </a:lnTo>
                <a:lnTo>
                  <a:pt x="226" y="241"/>
                </a:lnTo>
                <a:lnTo>
                  <a:pt x="232" y="220"/>
                </a:lnTo>
                <a:lnTo>
                  <a:pt x="239" y="199"/>
                </a:lnTo>
                <a:lnTo>
                  <a:pt x="249" y="180"/>
                </a:lnTo>
                <a:lnTo>
                  <a:pt x="261" y="162"/>
                </a:lnTo>
                <a:lnTo>
                  <a:pt x="273" y="144"/>
                </a:lnTo>
                <a:lnTo>
                  <a:pt x="287" y="128"/>
                </a:lnTo>
                <a:lnTo>
                  <a:pt x="304" y="113"/>
                </a:lnTo>
                <a:lnTo>
                  <a:pt x="321" y="100"/>
                </a:lnTo>
                <a:lnTo>
                  <a:pt x="339" y="90"/>
                </a:lnTo>
                <a:lnTo>
                  <a:pt x="358" y="80"/>
                </a:lnTo>
                <a:lnTo>
                  <a:pt x="379" y="73"/>
                </a:lnTo>
                <a:lnTo>
                  <a:pt x="400" y="67"/>
                </a:lnTo>
                <a:lnTo>
                  <a:pt x="422" y="64"/>
                </a:lnTo>
                <a:lnTo>
                  <a:pt x="445" y="63"/>
                </a:lnTo>
                <a:lnTo>
                  <a:pt x="445" y="63"/>
                </a:lnTo>
                <a:lnTo>
                  <a:pt x="463" y="64"/>
                </a:lnTo>
                <a:lnTo>
                  <a:pt x="482" y="66"/>
                </a:lnTo>
                <a:lnTo>
                  <a:pt x="500" y="70"/>
                </a:lnTo>
                <a:lnTo>
                  <a:pt x="518" y="75"/>
                </a:lnTo>
                <a:lnTo>
                  <a:pt x="534" y="82"/>
                </a:lnTo>
                <a:lnTo>
                  <a:pt x="551" y="90"/>
                </a:lnTo>
                <a:lnTo>
                  <a:pt x="566" y="99"/>
                </a:lnTo>
                <a:lnTo>
                  <a:pt x="581" y="110"/>
                </a:lnTo>
                <a:lnTo>
                  <a:pt x="595" y="121"/>
                </a:lnTo>
                <a:lnTo>
                  <a:pt x="607" y="134"/>
                </a:lnTo>
                <a:lnTo>
                  <a:pt x="619" y="148"/>
                </a:lnTo>
                <a:lnTo>
                  <a:pt x="630" y="163"/>
                </a:lnTo>
                <a:lnTo>
                  <a:pt x="639" y="178"/>
                </a:lnTo>
                <a:lnTo>
                  <a:pt x="648" y="195"/>
                </a:lnTo>
                <a:lnTo>
                  <a:pt x="654" y="212"/>
                </a:lnTo>
                <a:lnTo>
                  <a:pt x="660" y="230"/>
                </a:lnTo>
                <a:lnTo>
                  <a:pt x="660" y="230"/>
                </a:lnTo>
                <a:lnTo>
                  <a:pt x="662" y="236"/>
                </a:lnTo>
                <a:lnTo>
                  <a:pt x="664" y="240"/>
                </a:lnTo>
                <a:lnTo>
                  <a:pt x="667" y="244"/>
                </a:lnTo>
                <a:lnTo>
                  <a:pt x="672" y="247"/>
                </a:lnTo>
                <a:lnTo>
                  <a:pt x="676" y="250"/>
                </a:lnTo>
                <a:lnTo>
                  <a:pt x="680" y="252"/>
                </a:lnTo>
                <a:lnTo>
                  <a:pt x="684" y="254"/>
                </a:lnTo>
                <a:lnTo>
                  <a:pt x="690" y="254"/>
                </a:lnTo>
                <a:lnTo>
                  <a:pt x="690" y="254"/>
                </a:lnTo>
                <a:lnTo>
                  <a:pt x="704" y="255"/>
                </a:lnTo>
                <a:lnTo>
                  <a:pt x="718" y="256"/>
                </a:lnTo>
                <a:lnTo>
                  <a:pt x="731" y="258"/>
                </a:lnTo>
                <a:lnTo>
                  <a:pt x="743" y="260"/>
                </a:lnTo>
                <a:lnTo>
                  <a:pt x="756" y="264"/>
                </a:lnTo>
                <a:lnTo>
                  <a:pt x="769" y="268"/>
                </a:lnTo>
                <a:lnTo>
                  <a:pt x="794" y="277"/>
                </a:lnTo>
                <a:lnTo>
                  <a:pt x="816" y="288"/>
                </a:lnTo>
                <a:lnTo>
                  <a:pt x="839" y="302"/>
                </a:lnTo>
                <a:lnTo>
                  <a:pt x="858" y="318"/>
                </a:lnTo>
                <a:lnTo>
                  <a:pt x="878" y="335"/>
                </a:lnTo>
                <a:lnTo>
                  <a:pt x="895" y="354"/>
                </a:lnTo>
                <a:lnTo>
                  <a:pt x="910" y="375"/>
                </a:lnTo>
                <a:lnTo>
                  <a:pt x="923" y="397"/>
                </a:lnTo>
                <a:lnTo>
                  <a:pt x="933" y="420"/>
                </a:lnTo>
                <a:lnTo>
                  <a:pt x="942" y="445"/>
                </a:lnTo>
                <a:lnTo>
                  <a:pt x="945" y="458"/>
                </a:lnTo>
                <a:lnTo>
                  <a:pt x="948" y="471"/>
                </a:lnTo>
                <a:lnTo>
                  <a:pt x="951" y="483"/>
                </a:lnTo>
                <a:lnTo>
                  <a:pt x="953" y="496"/>
                </a:lnTo>
                <a:lnTo>
                  <a:pt x="954" y="510"/>
                </a:lnTo>
                <a:lnTo>
                  <a:pt x="954" y="524"/>
                </a:lnTo>
                <a:lnTo>
                  <a:pt x="954" y="524"/>
                </a:lnTo>
                <a:lnTo>
                  <a:pt x="954" y="537"/>
                </a:lnTo>
                <a:lnTo>
                  <a:pt x="953" y="551"/>
                </a:lnTo>
                <a:lnTo>
                  <a:pt x="948" y="577"/>
                </a:lnTo>
                <a:lnTo>
                  <a:pt x="942" y="601"/>
                </a:lnTo>
                <a:lnTo>
                  <a:pt x="933" y="626"/>
                </a:lnTo>
                <a:lnTo>
                  <a:pt x="924" y="649"/>
                </a:lnTo>
                <a:lnTo>
                  <a:pt x="911" y="670"/>
                </a:lnTo>
                <a:lnTo>
                  <a:pt x="896" y="691"/>
                </a:lnTo>
                <a:lnTo>
                  <a:pt x="880" y="710"/>
                </a:lnTo>
                <a:lnTo>
                  <a:pt x="861" y="727"/>
                </a:lnTo>
                <a:lnTo>
                  <a:pt x="842" y="743"/>
                </a:lnTo>
                <a:lnTo>
                  <a:pt x="821" y="757"/>
                </a:lnTo>
                <a:lnTo>
                  <a:pt x="798" y="769"/>
                </a:lnTo>
                <a:lnTo>
                  <a:pt x="775" y="779"/>
                </a:lnTo>
                <a:lnTo>
                  <a:pt x="750" y="786"/>
                </a:lnTo>
                <a:lnTo>
                  <a:pt x="724" y="791"/>
                </a:lnTo>
                <a:lnTo>
                  <a:pt x="711" y="792"/>
                </a:lnTo>
                <a:lnTo>
                  <a:pt x="697" y="794"/>
                </a:lnTo>
                <a:lnTo>
                  <a:pt x="697" y="7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072660" y="4134498"/>
            <a:ext cx="828000" cy="8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8"/>
          <p:cNvSpPr/>
          <p:nvPr/>
        </p:nvSpPr>
        <p:spPr bwMode="auto">
          <a:xfrm>
            <a:off x="2325529" y="4386573"/>
            <a:ext cx="322263" cy="323850"/>
          </a:xfrm>
          <a:custGeom>
            <a:gdLst>
              <a:gd name="T0" fmla="*/ 580 w 1017"/>
              <a:gd name="T1" fmla="*/ 688 h 1018"/>
              <a:gd name="T2" fmla="*/ 668 w 1017"/>
              <a:gd name="T3" fmla="*/ 640 h 1018"/>
              <a:gd name="T4" fmla="*/ 738 w 1017"/>
              <a:gd name="T5" fmla="*/ 559 h 1018"/>
              <a:gd name="T6" fmla="*/ 782 w 1017"/>
              <a:gd name="T7" fmla="*/ 453 h 1018"/>
              <a:gd name="T8" fmla="*/ 795 w 1017"/>
              <a:gd name="T9" fmla="*/ 349 h 1018"/>
              <a:gd name="T10" fmla="*/ 778 w 1017"/>
              <a:gd name="T11" fmla="*/ 229 h 1018"/>
              <a:gd name="T12" fmla="*/ 730 w 1017"/>
              <a:gd name="T13" fmla="*/ 127 h 1018"/>
              <a:gd name="T14" fmla="*/ 657 w 1017"/>
              <a:gd name="T15" fmla="*/ 51 h 1018"/>
              <a:gd name="T16" fmla="*/ 567 w 1017"/>
              <a:gd name="T17" fmla="*/ 7 h 1018"/>
              <a:gd name="T18" fmla="*/ 480 w 1017"/>
              <a:gd name="T19" fmla="*/ 2 h 1018"/>
              <a:gd name="T20" fmla="*/ 384 w 1017"/>
              <a:gd name="T21" fmla="*/ 34 h 1018"/>
              <a:gd name="T22" fmla="*/ 304 w 1017"/>
              <a:gd name="T23" fmla="*/ 105 h 1018"/>
              <a:gd name="T24" fmla="*/ 255 w 1017"/>
              <a:gd name="T25" fmla="*/ 187 h 1018"/>
              <a:gd name="T26" fmla="*/ 225 w 1017"/>
              <a:gd name="T27" fmla="*/ 299 h 1018"/>
              <a:gd name="T28" fmla="*/ 225 w 1017"/>
              <a:gd name="T29" fmla="*/ 403 h 1018"/>
              <a:gd name="T30" fmla="*/ 256 w 1017"/>
              <a:gd name="T31" fmla="*/ 517 h 1018"/>
              <a:gd name="T32" fmla="*/ 317 w 1017"/>
              <a:gd name="T33" fmla="*/ 609 h 1018"/>
              <a:gd name="T34" fmla="*/ 397 w 1017"/>
              <a:gd name="T35" fmla="*/ 672 h 1018"/>
              <a:gd name="T36" fmla="*/ 494 w 1017"/>
              <a:gd name="T37" fmla="*/ 699 h 1018"/>
              <a:gd name="T38" fmla="*/ 543 w 1017"/>
              <a:gd name="T39" fmla="*/ 67 h 1018"/>
              <a:gd name="T40" fmla="*/ 633 w 1017"/>
              <a:gd name="T41" fmla="*/ 112 h 1018"/>
              <a:gd name="T42" fmla="*/ 721 w 1017"/>
              <a:gd name="T43" fmla="*/ 265 h 1018"/>
              <a:gd name="T44" fmla="*/ 721 w 1017"/>
              <a:gd name="T45" fmla="*/ 435 h 1018"/>
              <a:gd name="T46" fmla="*/ 633 w 1017"/>
              <a:gd name="T47" fmla="*/ 588 h 1018"/>
              <a:gd name="T48" fmla="*/ 543 w 1017"/>
              <a:gd name="T49" fmla="*/ 633 h 1018"/>
              <a:gd name="T50" fmla="*/ 474 w 1017"/>
              <a:gd name="T51" fmla="*/ 633 h 1018"/>
              <a:gd name="T52" fmla="*/ 384 w 1017"/>
              <a:gd name="T53" fmla="*/ 588 h 1018"/>
              <a:gd name="T54" fmla="*/ 296 w 1017"/>
              <a:gd name="T55" fmla="*/ 435 h 1018"/>
              <a:gd name="T56" fmla="*/ 296 w 1017"/>
              <a:gd name="T57" fmla="*/ 265 h 1018"/>
              <a:gd name="T58" fmla="*/ 384 w 1017"/>
              <a:gd name="T59" fmla="*/ 112 h 1018"/>
              <a:gd name="T60" fmla="*/ 474 w 1017"/>
              <a:gd name="T61" fmla="*/ 67 h 1018"/>
              <a:gd name="T62" fmla="*/ 725 w 1017"/>
              <a:gd name="T63" fmla="*/ 637 h 1018"/>
              <a:gd name="T64" fmla="*/ 700 w 1017"/>
              <a:gd name="T65" fmla="*/ 668 h 1018"/>
              <a:gd name="T66" fmla="*/ 719 w 1017"/>
              <a:gd name="T67" fmla="*/ 697 h 1018"/>
              <a:gd name="T68" fmla="*/ 818 w 1017"/>
              <a:gd name="T69" fmla="*/ 717 h 1018"/>
              <a:gd name="T70" fmla="*/ 927 w 1017"/>
              <a:gd name="T71" fmla="*/ 816 h 1018"/>
              <a:gd name="T72" fmla="*/ 953 w 1017"/>
              <a:gd name="T73" fmla="*/ 929 h 1018"/>
              <a:gd name="T74" fmla="*/ 922 w 1017"/>
              <a:gd name="T75" fmla="*/ 954 h 1018"/>
              <a:gd name="T76" fmla="*/ 69 w 1017"/>
              <a:gd name="T77" fmla="*/ 941 h 1018"/>
              <a:gd name="T78" fmla="*/ 73 w 1017"/>
              <a:gd name="T79" fmla="*/ 856 h 1018"/>
              <a:gd name="T80" fmla="*/ 162 w 1017"/>
              <a:gd name="T81" fmla="*/ 738 h 1018"/>
              <a:gd name="T82" fmla="*/ 285 w 1017"/>
              <a:gd name="T83" fmla="*/ 700 h 1018"/>
              <a:gd name="T84" fmla="*/ 318 w 1017"/>
              <a:gd name="T85" fmla="*/ 674 h 1018"/>
              <a:gd name="T86" fmla="*/ 304 w 1017"/>
              <a:gd name="T87" fmla="*/ 641 h 1018"/>
              <a:gd name="T88" fmla="*/ 243 w 1017"/>
              <a:gd name="T89" fmla="*/ 639 h 1018"/>
              <a:gd name="T90" fmla="*/ 149 w 1017"/>
              <a:gd name="T91" fmla="*/ 670 h 1018"/>
              <a:gd name="T92" fmla="*/ 74 w 1017"/>
              <a:gd name="T93" fmla="*/ 730 h 1018"/>
              <a:gd name="T94" fmla="*/ 23 w 1017"/>
              <a:gd name="T95" fmla="*/ 811 h 1018"/>
              <a:gd name="T96" fmla="*/ 0 w 1017"/>
              <a:gd name="T97" fmla="*/ 907 h 1018"/>
              <a:gd name="T98" fmla="*/ 11 w 1017"/>
              <a:gd name="T99" fmla="*/ 967 h 1018"/>
              <a:gd name="T100" fmla="*/ 58 w 1017"/>
              <a:gd name="T101" fmla="*/ 1010 h 1018"/>
              <a:gd name="T102" fmla="*/ 931 w 1017"/>
              <a:gd name="T103" fmla="*/ 1017 h 1018"/>
              <a:gd name="T104" fmla="*/ 989 w 1017"/>
              <a:gd name="T105" fmla="*/ 990 h 1018"/>
              <a:gd name="T106" fmla="*/ 1017 w 1017"/>
              <a:gd name="T107" fmla="*/ 932 h 1018"/>
              <a:gd name="T108" fmla="*/ 1009 w 1017"/>
              <a:gd name="T109" fmla="*/ 850 h 1018"/>
              <a:gd name="T110" fmla="*/ 969 w 1017"/>
              <a:gd name="T111" fmla="*/ 762 h 1018"/>
              <a:gd name="T112" fmla="*/ 902 w 1017"/>
              <a:gd name="T113" fmla="*/ 693 h 1018"/>
              <a:gd name="T114" fmla="*/ 817 w 1017"/>
              <a:gd name="T115" fmla="*/ 649 h 1018"/>
              <a:gd name="T116" fmla="*/ 731 w 1017"/>
              <a:gd name="T117" fmla="*/ 636 h 101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1018">
                <a:moveTo>
                  <a:pt x="509" y="700"/>
                </a:moveTo>
                <a:lnTo>
                  <a:pt x="509" y="700"/>
                </a:lnTo>
                <a:lnTo>
                  <a:pt x="524" y="699"/>
                </a:lnTo>
                <a:lnTo>
                  <a:pt x="538" y="698"/>
                </a:lnTo>
                <a:lnTo>
                  <a:pt x="553" y="696"/>
                </a:lnTo>
                <a:lnTo>
                  <a:pt x="567" y="693"/>
                </a:lnTo>
                <a:lnTo>
                  <a:pt x="580" y="688"/>
                </a:lnTo>
                <a:lnTo>
                  <a:pt x="593" y="684"/>
                </a:lnTo>
                <a:lnTo>
                  <a:pt x="607" y="679"/>
                </a:lnTo>
                <a:lnTo>
                  <a:pt x="620" y="672"/>
                </a:lnTo>
                <a:lnTo>
                  <a:pt x="633" y="665"/>
                </a:lnTo>
                <a:lnTo>
                  <a:pt x="645" y="657"/>
                </a:lnTo>
                <a:lnTo>
                  <a:pt x="657" y="649"/>
                </a:lnTo>
                <a:lnTo>
                  <a:pt x="668" y="640"/>
                </a:lnTo>
                <a:lnTo>
                  <a:pt x="680" y="630"/>
                </a:lnTo>
                <a:lnTo>
                  <a:pt x="691" y="620"/>
                </a:lnTo>
                <a:lnTo>
                  <a:pt x="701" y="609"/>
                </a:lnTo>
                <a:lnTo>
                  <a:pt x="711" y="597"/>
                </a:lnTo>
                <a:lnTo>
                  <a:pt x="720" y="585"/>
                </a:lnTo>
                <a:lnTo>
                  <a:pt x="730" y="573"/>
                </a:lnTo>
                <a:lnTo>
                  <a:pt x="738" y="559"/>
                </a:lnTo>
                <a:lnTo>
                  <a:pt x="746" y="546"/>
                </a:lnTo>
                <a:lnTo>
                  <a:pt x="753" y="531"/>
                </a:lnTo>
                <a:lnTo>
                  <a:pt x="761" y="517"/>
                </a:lnTo>
                <a:lnTo>
                  <a:pt x="766" y="502"/>
                </a:lnTo>
                <a:lnTo>
                  <a:pt x="773" y="486"/>
                </a:lnTo>
                <a:lnTo>
                  <a:pt x="778" y="470"/>
                </a:lnTo>
                <a:lnTo>
                  <a:pt x="782" y="453"/>
                </a:lnTo>
                <a:lnTo>
                  <a:pt x="785" y="437"/>
                </a:lnTo>
                <a:lnTo>
                  <a:pt x="789" y="420"/>
                </a:lnTo>
                <a:lnTo>
                  <a:pt x="792" y="403"/>
                </a:lnTo>
                <a:lnTo>
                  <a:pt x="793" y="386"/>
                </a:lnTo>
                <a:lnTo>
                  <a:pt x="794" y="368"/>
                </a:lnTo>
                <a:lnTo>
                  <a:pt x="795" y="349"/>
                </a:lnTo>
                <a:lnTo>
                  <a:pt x="795" y="349"/>
                </a:lnTo>
                <a:lnTo>
                  <a:pt x="794" y="332"/>
                </a:lnTo>
                <a:lnTo>
                  <a:pt x="793" y="314"/>
                </a:lnTo>
                <a:lnTo>
                  <a:pt x="792" y="297"/>
                </a:lnTo>
                <a:lnTo>
                  <a:pt x="789" y="280"/>
                </a:lnTo>
                <a:lnTo>
                  <a:pt x="785" y="262"/>
                </a:lnTo>
                <a:lnTo>
                  <a:pt x="782" y="246"/>
                </a:lnTo>
                <a:lnTo>
                  <a:pt x="778" y="229"/>
                </a:lnTo>
                <a:lnTo>
                  <a:pt x="773" y="214"/>
                </a:lnTo>
                <a:lnTo>
                  <a:pt x="766" y="198"/>
                </a:lnTo>
                <a:lnTo>
                  <a:pt x="761" y="183"/>
                </a:lnTo>
                <a:lnTo>
                  <a:pt x="753" y="168"/>
                </a:lnTo>
                <a:lnTo>
                  <a:pt x="746" y="154"/>
                </a:lnTo>
                <a:lnTo>
                  <a:pt x="738" y="140"/>
                </a:lnTo>
                <a:lnTo>
                  <a:pt x="730" y="127"/>
                </a:lnTo>
                <a:lnTo>
                  <a:pt x="720" y="114"/>
                </a:lnTo>
                <a:lnTo>
                  <a:pt x="711" y="103"/>
                </a:lnTo>
                <a:lnTo>
                  <a:pt x="701" y="91"/>
                </a:lnTo>
                <a:lnTo>
                  <a:pt x="691" y="80"/>
                </a:lnTo>
                <a:lnTo>
                  <a:pt x="679" y="69"/>
                </a:lnTo>
                <a:lnTo>
                  <a:pt x="668" y="60"/>
                </a:lnTo>
                <a:lnTo>
                  <a:pt x="657" y="51"/>
                </a:lnTo>
                <a:lnTo>
                  <a:pt x="645" y="43"/>
                </a:lnTo>
                <a:lnTo>
                  <a:pt x="633" y="35"/>
                </a:lnTo>
                <a:lnTo>
                  <a:pt x="620" y="27"/>
                </a:lnTo>
                <a:lnTo>
                  <a:pt x="607" y="21"/>
                </a:lnTo>
                <a:lnTo>
                  <a:pt x="593" y="16"/>
                </a:lnTo>
                <a:lnTo>
                  <a:pt x="580" y="11"/>
                </a:lnTo>
                <a:lnTo>
                  <a:pt x="567" y="7"/>
                </a:lnTo>
                <a:lnTo>
                  <a:pt x="553" y="4"/>
                </a:lnTo>
                <a:lnTo>
                  <a:pt x="538" y="2"/>
                </a:lnTo>
                <a:lnTo>
                  <a:pt x="524" y="1"/>
                </a:lnTo>
                <a:lnTo>
                  <a:pt x="509" y="0"/>
                </a:lnTo>
                <a:lnTo>
                  <a:pt x="509" y="0"/>
                </a:lnTo>
                <a:lnTo>
                  <a:pt x="494" y="1"/>
                </a:lnTo>
                <a:lnTo>
                  <a:pt x="480" y="2"/>
                </a:lnTo>
                <a:lnTo>
                  <a:pt x="466" y="4"/>
                </a:lnTo>
                <a:lnTo>
                  <a:pt x="452" y="7"/>
                </a:lnTo>
                <a:lnTo>
                  <a:pt x="438" y="10"/>
                </a:lnTo>
                <a:lnTo>
                  <a:pt x="424" y="16"/>
                </a:lnTo>
                <a:lnTo>
                  <a:pt x="411" y="21"/>
                </a:lnTo>
                <a:lnTo>
                  <a:pt x="397" y="27"/>
                </a:lnTo>
                <a:lnTo>
                  <a:pt x="384" y="34"/>
                </a:lnTo>
                <a:lnTo>
                  <a:pt x="372" y="43"/>
                </a:lnTo>
                <a:lnTo>
                  <a:pt x="359" y="51"/>
                </a:lnTo>
                <a:lnTo>
                  <a:pt x="348" y="60"/>
                </a:lnTo>
                <a:lnTo>
                  <a:pt x="336" y="70"/>
                </a:lnTo>
                <a:lnTo>
                  <a:pt x="325" y="81"/>
                </a:lnTo>
                <a:lnTo>
                  <a:pt x="314" y="93"/>
                </a:lnTo>
                <a:lnTo>
                  <a:pt x="304" y="105"/>
                </a:lnTo>
                <a:lnTo>
                  <a:pt x="304" y="105"/>
                </a:lnTo>
                <a:lnTo>
                  <a:pt x="294" y="118"/>
                </a:lnTo>
                <a:lnTo>
                  <a:pt x="285" y="130"/>
                </a:lnTo>
                <a:lnTo>
                  <a:pt x="277" y="144"/>
                </a:lnTo>
                <a:lnTo>
                  <a:pt x="269" y="158"/>
                </a:lnTo>
                <a:lnTo>
                  <a:pt x="262" y="172"/>
                </a:lnTo>
                <a:lnTo>
                  <a:pt x="255" y="187"/>
                </a:lnTo>
                <a:lnTo>
                  <a:pt x="249" y="202"/>
                </a:lnTo>
                <a:lnTo>
                  <a:pt x="244" y="217"/>
                </a:lnTo>
                <a:lnTo>
                  <a:pt x="238" y="233"/>
                </a:lnTo>
                <a:lnTo>
                  <a:pt x="234" y="250"/>
                </a:lnTo>
                <a:lnTo>
                  <a:pt x="231" y="266"/>
                </a:lnTo>
                <a:lnTo>
                  <a:pt x="227" y="282"/>
                </a:lnTo>
                <a:lnTo>
                  <a:pt x="225" y="299"/>
                </a:lnTo>
                <a:lnTo>
                  <a:pt x="223" y="315"/>
                </a:lnTo>
                <a:lnTo>
                  <a:pt x="223" y="332"/>
                </a:lnTo>
                <a:lnTo>
                  <a:pt x="222" y="349"/>
                </a:lnTo>
                <a:lnTo>
                  <a:pt x="222" y="349"/>
                </a:lnTo>
                <a:lnTo>
                  <a:pt x="223" y="368"/>
                </a:lnTo>
                <a:lnTo>
                  <a:pt x="224" y="386"/>
                </a:lnTo>
                <a:lnTo>
                  <a:pt x="225" y="403"/>
                </a:lnTo>
                <a:lnTo>
                  <a:pt x="229" y="420"/>
                </a:lnTo>
                <a:lnTo>
                  <a:pt x="232" y="437"/>
                </a:lnTo>
                <a:lnTo>
                  <a:pt x="235" y="453"/>
                </a:lnTo>
                <a:lnTo>
                  <a:pt x="239" y="470"/>
                </a:lnTo>
                <a:lnTo>
                  <a:pt x="245" y="486"/>
                </a:lnTo>
                <a:lnTo>
                  <a:pt x="251" y="502"/>
                </a:lnTo>
                <a:lnTo>
                  <a:pt x="256" y="517"/>
                </a:lnTo>
                <a:lnTo>
                  <a:pt x="264" y="531"/>
                </a:lnTo>
                <a:lnTo>
                  <a:pt x="271" y="546"/>
                </a:lnTo>
                <a:lnTo>
                  <a:pt x="279" y="559"/>
                </a:lnTo>
                <a:lnTo>
                  <a:pt x="288" y="573"/>
                </a:lnTo>
                <a:lnTo>
                  <a:pt x="297" y="585"/>
                </a:lnTo>
                <a:lnTo>
                  <a:pt x="306" y="597"/>
                </a:lnTo>
                <a:lnTo>
                  <a:pt x="317" y="609"/>
                </a:lnTo>
                <a:lnTo>
                  <a:pt x="326" y="620"/>
                </a:lnTo>
                <a:lnTo>
                  <a:pt x="337" y="630"/>
                </a:lnTo>
                <a:lnTo>
                  <a:pt x="349" y="640"/>
                </a:lnTo>
                <a:lnTo>
                  <a:pt x="361" y="649"/>
                </a:lnTo>
                <a:lnTo>
                  <a:pt x="372" y="657"/>
                </a:lnTo>
                <a:lnTo>
                  <a:pt x="384" y="665"/>
                </a:lnTo>
                <a:lnTo>
                  <a:pt x="397" y="672"/>
                </a:lnTo>
                <a:lnTo>
                  <a:pt x="410" y="679"/>
                </a:lnTo>
                <a:lnTo>
                  <a:pt x="424" y="684"/>
                </a:lnTo>
                <a:lnTo>
                  <a:pt x="437" y="688"/>
                </a:lnTo>
                <a:lnTo>
                  <a:pt x="451" y="693"/>
                </a:lnTo>
                <a:lnTo>
                  <a:pt x="465" y="696"/>
                </a:lnTo>
                <a:lnTo>
                  <a:pt x="480" y="698"/>
                </a:lnTo>
                <a:lnTo>
                  <a:pt x="494" y="699"/>
                </a:lnTo>
                <a:lnTo>
                  <a:pt x="509" y="700"/>
                </a:lnTo>
                <a:lnTo>
                  <a:pt x="509" y="700"/>
                </a:lnTo>
                <a:close/>
                <a:moveTo>
                  <a:pt x="509" y="64"/>
                </a:moveTo>
                <a:lnTo>
                  <a:pt x="509" y="64"/>
                </a:lnTo>
                <a:lnTo>
                  <a:pt x="520" y="64"/>
                </a:lnTo>
                <a:lnTo>
                  <a:pt x="531" y="65"/>
                </a:lnTo>
                <a:lnTo>
                  <a:pt x="543" y="67"/>
                </a:lnTo>
                <a:lnTo>
                  <a:pt x="554" y="69"/>
                </a:lnTo>
                <a:lnTo>
                  <a:pt x="564" y="73"/>
                </a:lnTo>
                <a:lnTo>
                  <a:pt x="575" y="77"/>
                </a:lnTo>
                <a:lnTo>
                  <a:pt x="585" y="81"/>
                </a:lnTo>
                <a:lnTo>
                  <a:pt x="596" y="87"/>
                </a:lnTo>
                <a:lnTo>
                  <a:pt x="615" y="98"/>
                </a:lnTo>
                <a:lnTo>
                  <a:pt x="633" y="112"/>
                </a:lnTo>
                <a:lnTo>
                  <a:pt x="650" y="129"/>
                </a:lnTo>
                <a:lnTo>
                  <a:pt x="666" y="148"/>
                </a:lnTo>
                <a:lnTo>
                  <a:pt x="680" y="168"/>
                </a:lnTo>
                <a:lnTo>
                  <a:pt x="693" y="190"/>
                </a:lnTo>
                <a:lnTo>
                  <a:pt x="704" y="213"/>
                </a:lnTo>
                <a:lnTo>
                  <a:pt x="714" y="239"/>
                </a:lnTo>
                <a:lnTo>
                  <a:pt x="721" y="265"/>
                </a:lnTo>
                <a:lnTo>
                  <a:pt x="726" y="293"/>
                </a:lnTo>
                <a:lnTo>
                  <a:pt x="730" y="320"/>
                </a:lnTo>
                <a:lnTo>
                  <a:pt x="731" y="349"/>
                </a:lnTo>
                <a:lnTo>
                  <a:pt x="731" y="349"/>
                </a:lnTo>
                <a:lnTo>
                  <a:pt x="730" y="379"/>
                </a:lnTo>
                <a:lnTo>
                  <a:pt x="726" y="407"/>
                </a:lnTo>
                <a:lnTo>
                  <a:pt x="721" y="435"/>
                </a:lnTo>
                <a:lnTo>
                  <a:pt x="714" y="461"/>
                </a:lnTo>
                <a:lnTo>
                  <a:pt x="704" y="486"/>
                </a:lnTo>
                <a:lnTo>
                  <a:pt x="693" y="509"/>
                </a:lnTo>
                <a:lnTo>
                  <a:pt x="680" y="532"/>
                </a:lnTo>
                <a:lnTo>
                  <a:pt x="666" y="552"/>
                </a:lnTo>
                <a:lnTo>
                  <a:pt x="650" y="570"/>
                </a:lnTo>
                <a:lnTo>
                  <a:pt x="633" y="588"/>
                </a:lnTo>
                <a:lnTo>
                  <a:pt x="615" y="602"/>
                </a:lnTo>
                <a:lnTo>
                  <a:pt x="596" y="613"/>
                </a:lnTo>
                <a:lnTo>
                  <a:pt x="585" y="619"/>
                </a:lnTo>
                <a:lnTo>
                  <a:pt x="575" y="623"/>
                </a:lnTo>
                <a:lnTo>
                  <a:pt x="564" y="627"/>
                </a:lnTo>
                <a:lnTo>
                  <a:pt x="554" y="630"/>
                </a:lnTo>
                <a:lnTo>
                  <a:pt x="543" y="633"/>
                </a:lnTo>
                <a:lnTo>
                  <a:pt x="531" y="635"/>
                </a:lnTo>
                <a:lnTo>
                  <a:pt x="520" y="636"/>
                </a:lnTo>
                <a:lnTo>
                  <a:pt x="509" y="636"/>
                </a:lnTo>
                <a:lnTo>
                  <a:pt x="509" y="636"/>
                </a:lnTo>
                <a:lnTo>
                  <a:pt x="497" y="636"/>
                </a:lnTo>
                <a:lnTo>
                  <a:pt x="486" y="635"/>
                </a:lnTo>
                <a:lnTo>
                  <a:pt x="474" y="633"/>
                </a:lnTo>
                <a:lnTo>
                  <a:pt x="464" y="630"/>
                </a:lnTo>
                <a:lnTo>
                  <a:pt x="453" y="627"/>
                </a:lnTo>
                <a:lnTo>
                  <a:pt x="442" y="623"/>
                </a:lnTo>
                <a:lnTo>
                  <a:pt x="432" y="619"/>
                </a:lnTo>
                <a:lnTo>
                  <a:pt x="422" y="613"/>
                </a:lnTo>
                <a:lnTo>
                  <a:pt x="402" y="602"/>
                </a:lnTo>
                <a:lnTo>
                  <a:pt x="384" y="588"/>
                </a:lnTo>
                <a:lnTo>
                  <a:pt x="367" y="570"/>
                </a:lnTo>
                <a:lnTo>
                  <a:pt x="351" y="552"/>
                </a:lnTo>
                <a:lnTo>
                  <a:pt x="337" y="532"/>
                </a:lnTo>
                <a:lnTo>
                  <a:pt x="324" y="509"/>
                </a:lnTo>
                <a:lnTo>
                  <a:pt x="313" y="486"/>
                </a:lnTo>
                <a:lnTo>
                  <a:pt x="304" y="461"/>
                </a:lnTo>
                <a:lnTo>
                  <a:pt x="296" y="435"/>
                </a:lnTo>
                <a:lnTo>
                  <a:pt x="291" y="407"/>
                </a:lnTo>
                <a:lnTo>
                  <a:pt x="288" y="379"/>
                </a:lnTo>
                <a:lnTo>
                  <a:pt x="285" y="349"/>
                </a:lnTo>
                <a:lnTo>
                  <a:pt x="285" y="349"/>
                </a:lnTo>
                <a:lnTo>
                  <a:pt x="288" y="320"/>
                </a:lnTo>
                <a:lnTo>
                  <a:pt x="291" y="293"/>
                </a:lnTo>
                <a:lnTo>
                  <a:pt x="296" y="265"/>
                </a:lnTo>
                <a:lnTo>
                  <a:pt x="304" y="239"/>
                </a:lnTo>
                <a:lnTo>
                  <a:pt x="313" y="213"/>
                </a:lnTo>
                <a:lnTo>
                  <a:pt x="324" y="190"/>
                </a:lnTo>
                <a:lnTo>
                  <a:pt x="337" y="168"/>
                </a:lnTo>
                <a:lnTo>
                  <a:pt x="351" y="148"/>
                </a:lnTo>
                <a:lnTo>
                  <a:pt x="367" y="129"/>
                </a:lnTo>
                <a:lnTo>
                  <a:pt x="384" y="112"/>
                </a:lnTo>
                <a:lnTo>
                  <a:pt x="402" y="98"/>
                </a:lnTo>
                <a:lnTo>
                  <a:pt x="422" y="87"/>
                </a:lnTo>
                <a:lnTo>
                  <a:pt x="432" y="81"/>
                </a:lnTo>
                <a:lnTo>
                  <a:pt x="442" y="77"/>
                </a:lnTo>
                <a:lnTo>
                  <a:pt x="453" y="73"/>
                </a:lnTo>
                <a:lnTo>
                  <a:pt x="464" y="69"/>
                </a:lnTo>
                <a:lnTo>
                  <a:pt x="474" y="67"/>
                </a:lnTo>
                <a:lnTo>
                  <a:pt x="486" y="65"/>
                </a:lnTo>
                <a:lnTo>
                  <a:pt x="497" y="64"/>
                </a:lnTo>
                <a:lnTo>
                  <a:pt x="509" y="64"/>
                </a:lnTo>
                <a:lnTo>
                  <a:pt x="509" y="64"/>
                </a:lnTo>
                <a:close/>
                <a:moveTo>
                  <a:pt x="731" y="636"/>
                </a:moveTo>
                <a:lnTo>
                  <a:pt x="731" y="636"/>
                </a:lnTo>
                <a:lnTo>
                  <a:pt x="725" y="637"/>
                </a:lnTo>
                <a:lnTo>
                  <a:pt x="719" y="639"/>
                </a:lnTo>
                <a:lnTo>
                  <a:pt x="714" y="641"/>
                </a:lnTo>
                <a:lnTo>
                  <a:pt x="709" y="645"/>
                </a:lnTo>
                <a:lnTo>
                  <a:pt x="705" y="650"/>
                </a:lnTo>
                <a:lnTo>
                  <a:pt x="702" y="655"/>
                </a:lnTo>
                <a:lnTo>
                  <a:pt x="700" y="662"/>
                </a:lnTo>
                <a:lnTo>
                  <a:pt x="700" y="668"/>
                </a:lnTo>
                <a:lnTo>
                  <a:pt x="700" y="668"/>
                </a:lnTo>
                <a:lnTo>
                  <a:pt x="700" y="674"/>
                </a:lnTo>
                <a:lnTo>
                  <a:pt x="702" y="680"/>
                </a:lnTo>
                <a:lnTo>
                  <a:pt x="705" y="685"/>
                </a:lnTo>
                <a:lnTo>
                  <a:pt x="709" y="691"/>
                </a:lnTo>
                <a:lnTo>
                  <a:pt x="714" y="694"/>
                </a:lnTo>
                <a:lnTo>
                  <a:pt x="719" y="697"/>
                </a:lnTo>
                <a:lnTo>
                  <a:pt x="725" y="699"/>
                </a:lnTo>
                <a:lnTo>
                  <a:pt x="731" y="700"/>
                </a:lnTo>
                <a:lnTo>
                  <a:pt x="731" y="700"/>
                </a:lnTo>
                <a:lnTo>
                  <a:pt x="754" y="701"/>
                </a:lnTo>
                <a:lnTo>
                  <a:pt x="776" y="705"/>
                </a:lnTo>
                <a:lnTo>
                  <a:pt x="797" y="710"/>
                </a:lnTo>
                <a:lnTo>
                  <a:pt x="818" y="717"/>
                </a:lnTo>
                <a:lnTo>
                  <a:pt x="837" y="727"/>
                </a:lnTo>
                <a:lnTo>
                  <a:pt x="855" y="738"/>
                </a:lnTo>
                <a:lnTo>
                  <a:pt x="872" y="751"/>
                </a:lnTo>
                <a:lnTo>
                  <a:pt x="888" y="765"/>
                </a:lnTo>
                <a:lnTo>
                  <a:pt x="903" y="781"/>
                </a:lnTo>
                <a:lnTo>
                  <a:pt x="915" y="798"/>
                </a:lnTo>
                <a:lnTo>
                  <a:pt x="927" y="816"/>
                </a:lnTo>
                <a:lnTo>
                  <a:pt x="937" y="835"/>
                </a:lnTo>
                <a:lnTo>
                  <a:pt x="944" y="856"/>
                </a:lnTo>
                <a:lnTo>
                  <a:pt x="950" y="877"/>
                </a:lnTo>
                <a:lnTo>
                  <a:pt x="953" y="900"/>
                </a:lnTo>
                <a:lnTo>
                  <a:pt x="954" y="922"/>
                </a:lnTo>
                <a:lnTo>
                  <a:pt x="954" y="922"/>
                </a:lnTo>
                <a:lnTo>
                  <a:pt x="953" y="929"/>
                </a:lnTo>
                <a:lnTo>
                  <a:pt x="952" y="935"/>
                </a:lnTo>
                <a:lnTo>
                  <a:pt x="949" y="941"/>
                </a:lnTo>
                <a:lnTo>
                  <a:pt x="944" y="945"/>
                </a:lnTo>
                <a:lnTo>
                  <a:pt x="940" y="949"/>
                </a:lnTo>
                <a:lnTo>
                  <a:pt x="935" y="951"/>
                </a:lnTo>
                <a:lnTo>
                  <a:pt x="928" y="953"/>
                </a:lnTo>
                <a:lnTo>
                  <a:pt x="922" y="954"/>
                </a:lnTo>
                <a:lnTo>
                  <a:pt x="96" y="954"/>
                </a:lnTo>
                <a:lnTo>
                  <a:pt x="96" y="954"/>
                </a:lnTo>
                <a:lnTo>
                  <a:pt x="89" y="953"/>
                </a:lnTo>
                <a:lnTo>
                  <a:pt x="83" y="951"/>
                </a:lnTo>
                <a:lnTo>
                  <a:pt x="77" y="949"/>
                </a:lnTo>
                <a:lnTo>
                  <a:pt x="73" y="945"/>
                </a:lnTo>
                <a:lnTo>
                  <a:pt x="69" y="941"/>
                </a:lnTo>
                <a:lnTo>
                  <a:pt x="65" y="935"/>
                </a:lnTo>
                <a:lnTo>
                  <a:pt x="64" y="929"/>
                </a:lnTo>
                <a:lnTo>
                  <a:pt x="63" y="922"/>
                </a:lnTo>
                <a:lnTo>
                  <a:pt x="63" y="922"/>
                </a:lnTo>
                <a:lnTo>
                  <a:pt x="64" y="900"/>
                </a:lnTo>
                <a:lnTo>
                  <a:pt x="68" y="877"/>
                </a:lnTo>
                <a:lnTo>
                  <a:pt x="73" y="856"/>
                </a:lnTo>
                <a:lnTo>
                  <a:pt x="81" y="835"/>
                </a:lnTo>
                <a:lnTo>
                  <a:pt x="90" y="816"/>
                </a:lnTo>
                <a:lnTo>
                  <a:pt x="101" y="798"/>
                </a:lnTo>
                <a:lnTo>
                  <a:pt x="114" y="781"/>
                </a:lnTo>
                <a:lnTo>
                  <a:pt x="129" y="765"/>
                </a:lnTo>
                <a:lnTo>
                  <a:pt x="145" y="751"/>
                </a:lnTo>
                <a:lnTo>
                  <a:pt x="162" y="738"/>
                </a:lnTo>
                <a:lnTo>
                  <a:pt x="180" y="727"/>
                </a:lnTo>
                <a:lnTo>
                  <a:pt x="200" y="717"/>
                </a:lnTo>
                <a:lnTo>
                  <a:pt x="220" y="710"/>
                </a:lnTo>
                <a:lnTo>
                  <a:pt x="241" y="705"/>
                </a:lnTo>
                <a:lnTo>
                  <a:pt x="263" y="701"/>
                </a:lnTo>
                <a:lnTo>
                  <a:pt x="285" y="700"/>
                </a:lnTo>
                <a:lnTo>
                  <a:pt x="285" y="700"/>
                </a:lnTo>
                <a:lnTo>
                  <a:pt x="292" y="699"/>
                </a:lnTo>
                <a:lnTo>
                  <a:pt x="298" y="697"/>
                </a:lnTo>
                <a:lnTo>
                  <a:pt x="304" y="694"/>
                </a:lnTo>
                <a:lnTo>
                  <a:pt x="308" y="691"/>
                </a:lnTo>
                <a:lnTo>
                  <a:pt x="312" y="685"/>
                </a:lnTo>
                <a:lnTo>
                  <a:pt x="315" y="680"/>
                </a:lnTo>
                <a:lnTo>
                  <a:pt x="318" y="674"/>
                </a:lnTo>
                <a:lnTo>
                  <a:pt x="318" y="668"/>
                </a:lnTo>
                <a:lnTo>
                  <a:pt x="318" y="668"/>
                </a:lnTo>
                <a:lnTo>
                  <a:pt x="318" y="662"/>
                </a:lnTo>
                <a:lnTo>
                  <a:pt x="315" y="655"/>
                </a:lnTo>
                <a:lnTo>
                  <a:pt x="312" y="650"/>
                </a:lnTo>
                <a:lnTo>
                  <a:pt x="308" y="645"/>
                </a:lnTo>
                <a:lnTo>
                  <a:pt x="304" y="641"/>
                </a:lnTo>
                <a:lnTo>
                  <a:pt x="298" y="639"/>
                </a:lnTo>
                <a:lnTo>
                  <a:pt x="292" y="637"/>
                </a:lnTo>
                <a:lnTo>
                  <a:pt x="285" y="636"/>
                </a:lnTo>
                <a:lnTo>
                  <a:pt x="285" y="636"/>
                </a:lnTo>
                <a:lnTo>
                  <a:pt x="271" y="637"/>
                </a:lnTo>
                <a:lnTo>
                  <a:pt x="256" y="638"/>
                </a:lnTo>
                <a:lnTo>
                  <a:pt x="243" y="639"/>
                </a:lnTo>
                <a:lnTo>
                  <a:pt x="229" y="642"/>
                </a:lnTo>
                <a:lnTo>
                  <a:pt x="215" y="645"/>
                </a:lnTo>
                <a:lnTo>
                  <a:pt x="201" y="649"/>
                </a:lnTo>
                <a:lnTo>
                  <a:pt x="188" y="653"/>
                </a:lnTo>
                <a:lnTo>
                  <a:pt x="175" y="658"/>
                </a:lnTo>
                <a:lnTo>
                  <a:pt x="162" y="665"/>
                </a:lnTo>
                <a:lnTo>
                  <a:pt x="149" y="670"/>
                </a:lnTo>
                <a:lnTo>
                  <a:pt x="137" y="678"/>
                </a:lnTo>
                <a:lnTo>
                  <a:pt x="126" y="685"/>
                </a:lnTo>
                <a:lnTo>
                  <a:pt x="115" y="693"/>
                </a:lnTo>
                <a:lnTo>
                  <a:pt x="104" y="701"/>
                </a:lnTo>
                <a:lnTo>
                  <a:pt x="93" y="711"/>
                </a:lnTo>
                <a:lnTo>
                  <a:pt x="84" y="720"/>
                </a:lnTo>
                <a:lnTo>
                  <a:pt x="74" y="730"/>
                </a:lnTo>
                <a:lnTo>
                  <a:pt x="65" y="740"/>
                </a:lnTo>
                <a:lnTo>
                  <a:pt x="57" y="751"/>
                </a:lnTo>
                <a:lnTo>
                  <a:pt x="48" y="762"/>
                </a:lnTo>
                <a:lnTo>
                  <a:pt x="41" y="774"/>
                </a:lnTo>
                <a:lnTo>
                  <a:pt x="34" y="786"/>
                </a:lnTo>
                <a:lnTo>
                  <a:pt x="28" y="798"/>
                </a:lnTo>
                <a:lnTo>
                  <a:pt x="23" y="811"/>
                </a:lnTo>
                <a:lnTo>
                  <a:pt x="17" y="824"/>
                </a:lnTo>
                <a:lnTo>
                  <a:pt x="13" y="838"/>
                </a:lnTo>
                <a:lnTo>
                  <a:pt x="9" y="850"/>
                </a:lnTo>
                <a:lnTo>
                  <a:pt x="5" y="864"/>
                </a:lnTo>
                <a:lnTo>
                  <a:pt x="3" y="878"/>
                </a:lnTo>
                <a:lnTo>
                  <a:pt x="1" y="893"/>
                </a:lnTo>
                <a:lnTo>
                  <a:pt x="0" y="907"/>
                </a:lnTo>
                <a:lnTo>
                  <a:pt x="0" y="922"/>
                </a:lnTo>
                <a:lnTo>
                  <a:pt x="0" y="922"/>
                </a:lnTo>
                <a:lnTo>
                  <a:pt x="0" y="932"/>
                </a:lnTo>
                <a:lnTo>
                  <a:pt x="2" y="942"/>
                </a:lnTo>
                <a:lnTo>
                  <a:pt x="4" y="950"/>
                </a:lnTo>
                <a:lnTo>
                  <a:pt x="8" y="960"/>
                </a:lnTo>
                <a:lnTo>
                  <a:pt x="11" y="967"/>
                </a:lnTo>
                <a:lnTo>
                  <a:pt x="16" y="976"/>
                </a:lnTo>
                <a:lnTo>
                  <a:pt x="21" y="983"/>
                </a:lnTo>
                <a:lnTo>
                  <a:pt x="28" y="990"/>
                </a:lnTo>
                <a:lnTo>
                  <a:pt x="34" y="996"/>
                </a:lnTo>
                <a:lnTo>
                  <a:pt x="42" y="1002"/>
                </a:lnTo>
                <a:lnTo>
                  <a:pt x="49" y="1006"/>
                </a:lnTo>
                <a:lnTo>
                  <a:pt x="58" y="1010"/>
                </a:lnTo>
                <a:lnTo>
                  <a:pt x="67" y="1014"/>
                </a:lnTo>
                <a:lnTo>
                  <a:pt x="76" y="1016"/>
                </a:lnTo>
                <a:lnTo>
                  <a:pt x="86" y="1017"/>
                </a:lnTo>
                <a:lnTo>
                  <a:pt x="96" y="1018"/>
                </a:lnTo>
                <a:lnTo>
                  <a:pt x="922" y="1018"/>
                </a:lnTo>
                <a:lnTo>
                  <a:pt x="922" y="1018"/>
                </a:lnTo>
                <a:lnTo>
                  <a:pt x="931" y="1017"/>
                </a:lnTo>
                <a:lnTo>
                  <a:pt x="941" y="1016"/>
                </a:lnTo>
                <a:lnTo>
                  <a:pt x="951" y="1014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2"/>
                </a:lnTo>
                <a:lnTo>
                  <a:pt x="983" y="996"/>
                </a:lnTo>
                <a:lnTo>
                  <a:pt x="989" y="990"/>
                </a:lnTo>
                <a:lnTo>
                  <a:pt x="996" y="983"/>
                </a:lnTo>
                <a:lnTo>
                  <a:pt x="1001" y="976"/>
                </a:lnTo>
                <a:lnTo>
                  <a:pt x="1006" y="967"/>
                </a:lnTo>
                <a:lnTo>
                  <a:pt x="1010" y="960"/>
                </a:lnTo>
                <a:lnTo>
                  <a:pt x="1013" y="950"/>
                </a:lnTo>
                <a:lnTo>
                  <a:pt x="1015" y="942"/>
                </a:lnTo>
                <a:lnTo>
                  <a:pt x="1017" y="932"/>
                </a:lnTo>
                <a:lnTo>
                  <a:pt x="1017" y="922"/>
                </a:lnTo>
                <a:lnTo>
                  <a:pt x="1017" y="922"/>
                </a:lnTo>
                <a:lnTo>
                  <a:pt x="1017" y="907"/>
                </a:lnTo>
                <a:lnTo>
                  <a:pt x="1016" y="893"/>
                </a:lnTo>
                <a:lnTo>
                  <a:pt x="1014" y="878"/>
                </a:lnTo>
                <a:lnTo>
                  <a:pt x="1012" y="864"/>
                </a:lnTo>
                <a:lnTo>
                  <a:pt x="1009" y="850"/>
                </a:lnTo>
                <a:lnTo>
                  <a:pt x="1004" y="838"/>
                </a:lnTo>
                <a:lnTo>
                  <a:pt x="1000" y="824"/>
                </a:lnTo>
                <a:lnTo>
                  <a:pt x="995" y="811"/>
                </a:lnTo>
                <a:lnTo>
                  <a:pt x="989" y="798"/>
                </a:lnTo>
                <a:lnTo>
                  <a:pt x="983" y="786"/>
                </a:lnTo>
                <a:lnTo>
                  <a:pt x="976" y="774"/>
                </a:lnTo>
                <a:lnTo>
                  <a:pt x="969" y="762"/>
                </a:lnTo>
                <a:lnTo>
                  <a:pt x="960" y="751"/>
                </a:lnTo>
                <a:lnTo>
                  <a:pt x="952" y="740"/>
                </a:lnTo>
                <a:lnTo>
                  <a:pt x="943" y="730"/>
                </a:lnTo>
                <a:lnTo>
                  <a:pt x="933" y="720"/>
                </a:lnTo>
                <a:lnTo>
                  <a:pt x="924" y="711"/>
                </a:lnTo>
                <a:lnTo>
                  <a:pt x="913" y="701"/>
                </a:lnTo>
                <a:lnTo>
                  <a:pt x="902" y="693"/>
                </a:lnTo>
                <a:lnTo>
                  <a:pt x="892" y="685"/>
                </a:lnTo>
                <a:lnTo>
                  <a:pt x="880" y="678"/>
                </a:lnTo>
                <a:lnTo>
                  <a:pt x="868" y="670"/>
                </a:lnTo>
                <a:lnTo>
                  <a:pt x="855" y="665"/>
                </a:lnTo>
                <a:lnTo>
                  <a:pt x="842" y="658"/>
                </a:lnTo>
                <a:lnTo>
                  <a:pt x="829" y="653"/>
                </a:lnTo>
                <a:lnTo>
                  <a:pt x="817" y="649"/>
                </a:lnTo>
                <a:lnTo>
                  <a:pt x="803" y="645"/>
                </a:lnTo>
                <a:lnTo>
                  <a:pt x="789" y="642"/>
                </a:lnTo>
                <a:lnTo>
                  <a:pt x="775" y="639"/>
                </a:lnTo>
                <a:lnTo>
                  <a:pt x="761" y="638"/>
                </a:lnTo>
                <a:lnTo>
                  <a:pt x="746" y="637"/>
                </a:lnTo>
                <a:lnTo>
                  <a:pt x="731" y="636"/>
                </a:lnTo>
                <a:lnTo>
                  <a:pt x="731" y="6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291340" y="4134498"/>
            <a:ext cx="828000" cy="82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110"/>
          <p:cNvSpPr/>
          <p:nvPr/>
        </p:nvSpPr>
        <p:spPr bwMode="auto">
          <a:xfrm>
            <a:off x="9543415" y="4386573"/>
            <a:ext cx="323850" cy="323850"/>
          </a:xfrm>
          <a:custGeom>
            <a:gdLst>
              <a:gd name="T0" fmla="*/ 279 w 1017"/>
              <a:gd name="T1" fmla="*/ 354 h 1017"/>
              <a:gd name="T2" fmla="*/ 241 w 1017"/>
              <a:gd name="T3" fmla="*/ 577 h 1017"/>
              <a:gd name="T4" fmla="*/ 453 w 1017"/>
              <a:gd name="T5" fmla="*/ 779 h 1017"/>
              <a:gd name="T6" fmla="*/ 703 w 1017"/>
              <a:gd name="T7" fmla="*/ 702 h 1017"/>
              <a:gd name="T8" fmla="*/ 779 w 1017"/>
              <a:gd name="T9" fmla="*/ 452 h 1017"/>
              <a:gd name="T10" fmla="*/ 563 w 1017"/>
              <a:gd name="T11" fmla="*/ 238 h 1017"/>
              <a:gd name="T12" fmla="*/ 322 w 1017"/>
              <a:gd name="T13" fmla="*/ 609 h 1017"/>
              <a:gd name="T14" fmla="*/ 426 w 1017"/>
              <a:gd name="T15" fmla="*/ 312 h 1017"/>
              <a:gd name="T16" fmla="*/ 711 w 1017"/>
              <a:gd name="T17" fmla="*/ 445 h 1017"/>
              <a:gd name="T18" fmla="*/ 550 w 1017"/>
              <a:gd name="T19" fmla="*/ 716 h 1017"/>
              <a:gd name="T20" fmla="*/ 913 w 1017"/>
              <a:gd name="T21" fmla="*/ 533 h 1017"/>
              <a:gd name="T22" fmla="*/ 972 w 1017"/>
              <a:gd name="T23" fmla="*/ 421 h 1017"/>
              <a:gd name="T24" fmla="*/ 985 w 1017"/>
              <a:gd name="T25" fmla="*/ 290 h 1017"/>
              <a:gd name="T26" fmla="*/ 883 w 1017"/>
              <a:gd name="T27" fmla="*/ 246 h 1017"/>
              <a:gd name="T28" fmla="*/ 770 w 1017"/>
              <a:gd name="T29" fmla="*/ 190 h 1017"/>
              <a:gd name="T30" fmla="*/ 788 w 1017"/>
              <a:gd name="T31" fmla="*/ 73 h 1017"/>
              <a:gd name="T32" fmla="*/ 611 w 1017"/>
              <a:gd name="T33" fmla="*/ 5 h 1017"/>
              <a:gd name="T34" fmla="*/ 533 w 1017"/>
              <a:gd name="T35" fmla="*/ 104 h 1017"/>
              <a:gd name="T36" fmla="*/ 422 w 1017"/>
              <a:gd name="T37" fmla="*/ 44 h 1017"/>
              <a:gd name="T38" fmla="*/ 291 w 1017"/>
              <a:gd name="T39" fmla="*/ 32 h 1017"/>
              <a:gd name="T40" fmla="*/ 247 w 1017"/>
              <a:gd name="T41" fmla="*/ 134 h 1017"/>
              <a:gd name="T42" fmla="*/ 190 w 1017"/>
              <a:gd name="T43" fmla="*/ 245 h 1017"/>
              <a:gd name="T44" fmla="*/ 73 w 1017"/>
              <a:gd name="T45" fmla="*/ 227 h 1017"/>
              <a:gd name="T46" fmla="*/ 5 w 1017"/>
              <a:gd name="T47" fmla="*/ 404 h 1017"/>
              <a:gd name="T48" fmla="*/ 104 w 1017"/>
              <a:gd name="T49" fmla="*/ 484 h 1017"/>
              <a:gd name="T50" fmla="*/ 44 w 1017"/>
              <a:gd name="T51" fmla="*/ 594 h 1017"/>
              <a:gd name="T52" fmla="*/ 32 w 1017"/>
              <a:gd name="T53" fmla="*/ 725 h 1017"/>
              <a:gd name="T54" fmla="*/ 134 w 1017"/>
              <a:gd name="T55" fmla="*/ 770 h 1017"/>
              <a:gd name="T56" fmla="*/ 246 w 1017"/>
              <a:gd name="T57" fmla="*/ 826 h 1017"/>
              <a:gd name="T58" fmla="*/ 227 w 1017"/>
              <a:gd name="T59" fmla="*/ 943 h 1017"/>
              <a:gd name="T60" fmla="*/ 400 w 1017"/>
              <a:gd name="T61" fmla="*/ 1014 h 1017"/>
              <a:gd name="T62" fmla="*/ 468 w 1017"/>
              <a:gd name="T63" fmla="*/ 918 h 1017"/>
              <a:gd name="T64" fmla="*/ 588 w 1017"/>
              <a:gd name="T65" fmla="*/ 957 h 1017"/>
              <a:gd name="T66" fmla="*/ 691 w 1017"/>
              <a:gd name="T67" fmla="*/ 999 h 1017"/>
              <a:gd name="T68" fmla="*/ 776 w 1017"/>
              <a:gd name="T69" fmla="*/ 898 h 1017"/>
              <a:gd name="T70" fmla="*/ 811 w 1017"/>
              <a:gd name="T71" fmla="*/ 776 h 1017"/>
              <a:gd name="T72" fmla="*/ 937 w 1017"/>
              <a:gd name="T73" fmla="*/ 790 h 1017"/>
              <a:gd name="T74" fmla="*/ 1014 w 1017"/>
              <a:gd name="T75" fmla="*/ 618 h 1017"/>
              <a:gd name="T76" fmla="*/ 816 w 1017"/>
              <a:gd name="T77" fmla="*/ 707 h 1017"/>
              <a:gd name="T78" fmla="*/ 702 w 1017"/>
              <a:gd name="T79" fmla="*/ 852 h 1017"/>
              <a:gd name="T80" fmla="*/ 596 w 1017"/>
              <a:gd name="T81" fmla="*/ 873 h 1017"/>
              <a:gd name="T82" fmla="*/ 411 w 1017"/>
              <a:gd name="T83" fmla="*/ 881 h 1017"/>
              <a:gd name="T84" fmla="*/ 313 w 1017"/>
              <a:gd name="T85" fmla="*/ 840 h 1017"/>
              <a:gd name="T86" fmla="*/ 161 w 1017"/>
              <a:gd name="T87" fmla="*/ 701 h 1017"/>
              <a:gd name="T88" fmla="*/ 143 w 1017"/>
              <a:gd name="T89" fmla="*/ 596 h 1017"/>
              <a:gd name="T90" fmla="*/ 136 w 1017"/>
              <a:gd name="T91" fmla="*/ 411 h 1017"/>
              <a:gd name="T92" fmla="*/ 176 w 1017"/>
              <a:gd name="T93" fmla="*/ 314 h 1017"/>
              <a:gd name="T94" fmla="*/ 314 w 1017"/>
              <a:gd name="T95" fmla="*/ 165 h 1017"/>
              <a:gd name="T96" fmla="*/ 420 w 1017"/>
              <a:gd name="T97" fmla="*/ 142 h 1017"/>
              <a:gd name="T98" fmla="*/ 605 w 1017"/>
              <a:gd name="T99" fmla="*/ 136 h 1017"/>
              <a:gd name="T100" fmla="*/ 703 w 1017"/>
              <a:gd name="T101" fmla="*/ 176 h 1017"/>
              <a:gd name="T102" fmla="*/ 855 w 1017"/>
              <a:gd name="T103" fmla="*/ 314 h 1017"/>
              <a:gd name="T104" fmla="*/ 873 w 1017"/>
              <a:gd name="T105" fmla="*/ 420 h 1017"/>
              <a:gd name="T106" fmla="*/ 881 w 1017"/>
              <a:gd name="T107" fmla="*/ 605 h 1017"/>
              <a:gd name="T108" fmla="*/ 449 w 1017"/>
              <a:gd name="T109" fmla="*/ 369 h 1017"/>
              <a:gd name="T110" fmla="*/ 375 w 1017"/>
              <a:gd name="T111" fmla="*/ 580 h 1017"/>
              <a:gd name="T112" fmla="*/ 592 w 1017"/>
              <a:gd name="T113" fmla="*/ 633 h 1017"/>
              <a:gd name="T114" fmla="*/ 624 w 1017"/>
              <a:gd name="T115" fmla="*/ 412 h 1017"/>
              <a:gd name="T116" fmla="*/ 454 w 1017"/>
              <a:gd name="T117" fmla="*/ 531 h 1017"/>
              <a:gd name="T118" fmla="*/ 563 w 1017"/>
              <a:gd name="T119" fmla="*/ 485 h 10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17" h="1017">
                <a:moveTo>
                  <a:pt x="508" y="231"/>
                </a:moveTo>
                <a:lnTo>
                  <a:pt x="508" y="231"/>
                </a:lnTo>
                <a:lnTo>
                  <a:pt x="493" y="232"/>
                </a:lnTo>
                <a:lnTo>
                  <a:pt x="479" y="234"/>
                </a:lnTo>
                <a:lnTo>
                  <a:pt x="466" y="235"/>
                </a:lnTo>
                <a:lnTo>
                  <a:pt x="453" y="238"/>
                </a:lnTo>
                <a:lnTo>
                  <a:pt x="439" y="241"/>
                </a:lnTo>
                <a:lnTo>
                  <a:pt x="426" y="244"/>
                </a:lnTo>
                <a:lnTo>
                  <a:pt x="413" y="249"/>
                </a:lnTo>
                <a:lnTo>
                  <a:pt x="401" y="254"/>
                </a:lnTo>
                <a:lnTo>
                  <a:pt x="388" y="259"/>
                </a:lnTo>
                <a:lnTo>
                  <a:pt x="376" y="266"/>
                </a:lnTo>
                <a:lnTo>
                  <a:pt x="365" y="272"/>
                </a:lnTo>
                <a:lnTo>
                  <a:pt x="354" y="279"/>
                </a:lnTo>
                <a:lnTo>
                  <a:pt x="332" y="295"/>
                </a:lnTo>
                <a:lnTo>
                  <a:pt x="313" y="313"/>
                </a:lnTo>
                <a:lnTo>
                  <a:pt x="295" y="332"/>
                </a:lnTo>
                <a:lnTo>
                  <a:pt x="279" y="354"/>
                </a:lnTo>
                <a:lnTo>
                  <a:pt x="272" y="364"/>
                </a:lnTo>
                <a:lnTo>
                  <a:pt x="266" y="376"/>
                </a:lnTo>
                <a:lnTo>
                  <a:pt x="260" y="388"/>
                </a:lnTo>
                <a:lnTo>
                  <a:pt x="254" y="401"/>
                </a:lnTo>
                <a:lnTo>
                  <a:pt x="249" y="413"/>
                </a:lnTo>
                <a:lnTo>
                  <a:pt x="244" y="426"/>
                </a:lnTo>
                <a:lnTo>
                  <a:pt x="241" y="438"/>
                </a:lnTo>
                <a:lnTo>
                  <a:pt x="238" y="452"/>
                </a:lnTo>
                <a:lnTo>
                  <a:pt x="235" y="466"/>
                </a:lnTo>
                <a:lnTo>
                  <a:pt x="234" y="479"/>
                </a:lnTo>
                <a:lnTo>
                  <a:pt x="233" y="493"/>
                </a:lnTo>
                <a:lnTo>
                  <a:pt x="232" y="508"/>
                </a:lnTo>
                <a:lnTo>
                  <a:pt x="232" y="508"/>
                </a:lnTo>
                <a:lnTo>
                  <a:pt x="233" y="522"/>
                </a:lnTo>
                <a:lnTo>
                  <a:pt x="234" y="536"/>
                </a:lnTo>
                <a:lnTo>
                  <a:pt x="235" y="550"/>
                </a:lnTo>
                <a:lnTo>
                  <a:pt x="238" y="563"/>
                </a:lnTo>
                <a:lnTo>
                  <a:pt x="241" y="577"/>
                </a:lnTo>
                <a:lnTo>
                  <a:pt x="244" y="590"/>
                </a:lnTo>
                <a:lnTo>
                  <a:pt x="249" y="603"/>
                </a:lnTo>
                <a:lnTo>
                  <a:pt x="254" y="616"/>
                </a:lnTo>
                <a:lnTo>
                  <a:pt x="260" y="627"/>
                </a:lnTo>
                <a:lnTo>
                  <a:pt x="266" y="639"/>
                </a:lnTo>
                <a:lnTo>
                  <a:pt x="272" y="651"/>
                </a:lnTo>
                <a:lnTo>
                  <a:pt x="279" y="662"/>
                </a:lnTo>
                <a:lnTo>
                  <a:pt x="295" y="683"/>
                </a:lnTo>
                <a:lnTo>
                  <a:pt x="313" y="702"/>
                </a:lnTo>
                <a:lnTo>
                  <a:pt x="332" y="721"/>
                </a:lnTo>
                <a:lnTo>
                  <a:pt x="354" y="737"/>
                </a:lnTo>
                <a:lnTo>
                  <a:pt x="376" y="751"/>
                </a:lnTo>
                <a:lnTo>
                  <a:pt x="388" y="756"/>
                </a:lnTo>
                <a:lnTo>
                  <a:pt x="401" y="763"/>
                </a:lnTo>
                <a:lnTo>
                  <a:pt x="413" y="767"/>
                </a:lnTo>
                <a:lnTo>
                  <a:pt x="426" y="771"/>
                </a:lnTo>
                <a:lnTo>
                  <a:pt x="439" y="775"/>
                </a:lnTo>
                <a:lnTo>
                  <a:pt x="453" y="779"/>
                </a:lnTo>
                <a:lnTo>
                  <a:pt x="466" y="781"/>
                </a:lnTo>
                <a:lnTo>
                  <a:pt x="479" y="783"/>
                </a:lnTo>
                <a:lnTo>
                  <a:pt x="493" y="784"/>
                </a:lnTo>
                <a:lnTo>
                  <a:pt x="508" y="784"/>
                </a:lnTo>
                <a:lnTo>
                  <a:pt x="508" y="784"/>
                </a:lnTo>
                <a:lnTo>
                  <a:pt x="522" y="784"/>
                </a:lnTo>
                <a:lnTo>
                  <a:pt x="536" y="783"/>
                </a:lnTo>
                <a:lnTo>
                  <a:pt x="550" y="781"/>
                </a:lnTo>
                <a:lnTo>
                  <a:pt x="563" y="779"/>
                </a:lnTo>
                <a:lnTo>
                  <a:pt x="577" y="775"/>
                </a:lnTo>
                <a:lnTo>
                  <a:pt x="590" y="771"/>
                </a:lnTo>
                <a:lnTo>
                  <a:pt x="603" y="767"/>
                </a:lnTo>
                <a:lnTo>
                  <a:pt x="616" y="763"/>
                </a:lnTo>
                <a:lnTo>
                  <a:pt x="628" y="756"/>
                </a:lnTo>
                <a:lnTo>
                  <a:pt x="639" y="751"/>
                </a:lnTo>
                <a:lnTo>
                  <a:pt x="662" y="737"/>
                </a:lnTo>
                <a:lnTo>
                  <a:pt x="683" y="721"/>
                </a:lnTo>
                <a:lnTo>
                  <a:pt x="703" y="702"/>
                </a:lnTo>
                <a:lnTo>
                  <a:pt x="721" y="683"/>
                </a:lnTo>
                <a:lnTo>
                  <a:pt x="737" y="662"/>
                </a:lnTo>
                <a:lnTo>
                  <a:pt x="751" y="639"/>
                </a:lnTo>
                <a:lnTo>
                  <a:pt x="756" y="627"/>
                </a:lnTo>
                <a:lnTo>
                  <a:pt x="763" y="616"/>
                </a:lnTo>
                <a:lnTo>
                  <a:pt x="767" y="603"/>
                </a:lnTo>
                <a:lnTo>
                  <a:pt x="771" y="590"/>
                </a:lnTo>
                <a:lnTo>
                  <a:pt x="776" y="577"/>
                </a:lnTo>
                <a:lnTo>
                  <a:pt x="779" y="563"/>
                </a:lnTo>
                <a:lnTo>
                  <a:pt x="781" y="550"/>
                </a:lnTo>
                <a:lnTo>
                  <a:pt x="782" y="536"/>
                </a:lnTo>
                <a:lnTo>
                  <a:pt x="783" y="522"/>
                </a:lnTo>
                <a:lnTo>
                  <a:pt x="784" y="508"/>
                </a:lnTo>
                <a:lnTo>
                  <a:pt x="784" y="508"/>
                </a:lnTo>
                <a:lnTo>
                  <a:pt x="783" y="493"/>
                </a:lnTo>
                <a:lnTo>
                  <a:pt x="782" y="479"/>
                </a:lnTo>
                <a:lnTo>
                  <a:pt x="781" y="466"/>
                </a:lnTo>
                <a:lnTo>
                  <a:pt x="779" y="452"/>
                </a:lnTo>
                <a:lnTo>
                  <a:pt x="776" y="438"/>
                </a:lnTo>
                <a:lnTo>
                  <a:pt x="771" y="426"/>
                </a:lnTo>
                <a:lnTo>
                  <a:pt x="767" y="413"/>
                </a:lnTo>
                <a:lnTo>
                  <a:pt x="763" y="401"/>
                </a:lnTo>
                <a:lnTo>
                  <a:pt x="756" y="388"/>
                </a:lnTo>
                <a:lnTo>
                  <a:pt x="751" y="376"/>
                </a:lnTo>
                <a:lnTo>
                  <a:pt x="737" y="354"/>
                </a:lnTo>
                <a:lnTo>
                  <a:pt x="721" y="332"/>
                </a:lnTo>
                <a:lnTo>
                  <a:pt x="703" y="313"/>
                </a:lnTo>
                <a:lnTo>
                  <a:pt x="683" y="295"/>
                </a:lnTo>
                <a:lnTo>
                  <a:pt x="662" y="279"/>
                </a:lnTo>
                <a:lnTo>
                  <a:pt x="639" y="266"/>
                </a:lnTo>
                <a:lnTo>
                  <a:pt x="628" y="259"/>
                </a:lnTo>
                <a:lnTo>
                  <a:pt x="616" y="254"/>
                </a:lnTo>
                <a:lnTo>
                  <a:pt x="603" y="249"/>
                </a:lnTo>
                <a:lnTo>
                  <a:pt x="590" y="244"/>
                </a:lnTo>
                <a:lnTo>
                  <a:pt x="577" y="241"/>
                </a:lnTo>
                <a:lnTo>
                  <a:pt x="563" y="238"/>
                </a:lnTo>
                <a:lnTo>
                  <a:pt x="550" y="235"/>
                </a:lnTo>
                <a:lnTo>
                  <a:pt x="536" y="234"/>
                </a:lnTo>
                <a:lnTo>
                  <a:pt x="522" y="232"/>
                </a:lnTo>
                <a:lnTo>
                  <a:pt x="508" y="231"/>
                </a:lnTo>
                <a:lnTo>
                  <a:pt x="508" y="231"/>
                </a:lnTo>
                <a:close/>
                <a:moveTo>
                  <a:pt x="508" y="721"/>
                </a:moveTo>
                <a:lnTo>
                  <a:pt x="508" y="721"/>
                </a:lnTo>
                <a:lnTo>
                  <a:pt x="486" y="720"/>
                </a:lnTo>
                <a:lnTo>
                  <a:pt x="466" y="716"/>
                </a:lnTo>
                <a:lnTo>
                  <a:pt x="445" y="711"/>
                </a:lnTo>
                <a:lnTo>
                  <a:pt x="426" y="704"/>
                </a:lnTo>
                <a:lnTo>
                  <a:pt x="407" y="695"/>
                </a:lnTo>
                <a:lnTo>
                  <a:pt x="389" y="684"/>
                </a:lnTo>
                <a:lnTo>
                  <a:pt x="373" y="671"/>
                </a:lnTo>
                <a:lnTo>
                  <a:pt x="358" y="658"/>
                </a:lnTo>
                <a:lnTo>
                  <a:pt x="344" y="642"/>
                </a:lnTo>
                <a:lnTo>
                  <a:pt x="332" y="626"/>
                </a:lnTo>
                <a:lnTo>
                  <a:pt x="322" y="609"/>
                </a:lnTo>
                <a:lnTo>
                  <a:pt x="312" y="591"/>
                </a:lnTo>
                <a:lnTo>
                  <a:pt x="306" y="570"/>
                </a:lnTo>
                <a:lnTo>
                  <a:pt x="300" y="550"/>
                </a:lnTo>
                <a:lnTo>
                  <a:pt x="297" y="530"/>
                </a:lnTo>
                <a:lnTo>
                  <a:pt x="296" y="508"/>
                </a:lnTo>
                <a:lnTo>
                  <a:pt x="296" y="508"/>
                </a:lnTo>
                <a:lnTo>
                  <a:pt x="297" y="486"/>
                </a:lnTo>
                <a:lnTo>
                  <a:pt x="300" y="465"/>
                </a:lnTo>
                <a:lnTo>
                  <a:pt x="306" y="445"/>
                </a:lnTo>
                <a:lnTo>
                  <a:pt x="312" y="426"/>
                </a:lnTo>
                <a:lnTo>
                  <a:pt x="322" y="406"/>
                </a:lnTo>
                <a:lnTo>
                  <a:pt x="332" y="389"/>
                </a:lnTo>
                <a:lnTo>
                  <a:pt x="344" y="373"/>
                </a:lnTo>
                <a:lnTo>
                  <a:pt x="358" y="358"/>
                </a:lnTo>
                <a:lnTo>
                  <a:pt x="373" y="344"/>
                </a:lnTo>
                <a:lnTo>
                  <a:pt x="389" y="332"/>
                </a:lnTo>
                <a:lnTo>
                  <a:pt x="407" y="322"/>
                </a:lnTo>
                <a:lnTo>
                  <a:pt x="426" y="312"/>
                </a:lnTo>
                <a:lnTo>
                  <a:pt x="445" y="305"/>
                </a:lnTo>
                <a:lnTo>
                  <a:pt x="466" y="300"/>
                </a:lnTo>
                <a:lnTo>
                  <a:pt x="486" y="297"/>
                </a:lnTo>
                <a:lnTo>
                  <a:pt x="508" y="296"/>
                </a:lnTo>
                <a:lnTo>
                  <a:pt x="508" y="296"/>
                </a:lnTo>
                <a:lnTo>
                  <a:pt x="530" y="297"/>
                </a:lnTo>
                <a:lnTo>
                  <a:pt x="550" y="300"/>
                </a:lnTo>
                <a:lnTo>
                  <a:pt x="571" y="305"/>
                </a:lnTo>
                <a:lnTo>
                  <a:pt x="591" y="312"/>
                </a:lnTo>
                <a:lnTo>
                  <a:pt x="609" y="322"/>
                </a:lnTo>
                <a:lnTo>
                  <a:pt x="626" y="332"/>
                </a:lnTo>
                <a:lnTo>
                  <a:pt x="643" y="344"/>
                </a:lnTo>
                <a:lnTo>
                  <a:pt x="658" y="358"/>
                </a:lnTo>
                <a:lnTo>
                  <a:pt x="672" y="373"/>
                </a:lnTo>
                <a:lnTo>
                  <a:pt x="684" y="389"/>
                </a:lnTo>
                <a:lnTo>
                  <a:pt x="695" y="406"/>
                </a:lnTo>
                <a:lnTo>
                  <a:pt x="704" y="426"/>
                </a:lnTo>
                <a:lnTo>
                  <a:pt x="711" y="445"/>
                </a:lnTo>
                <a:lnTo>
                  <a:pt x="717" y="465"/>
                </a:lnTo>
                <a:lnTo>
                  <a:pt x="720" y="486"/>
                </a:lnTo>
                <a:lnTo>
                  <a:pt x="721" y="508"/>
                </a:lnTo>
                <a:lnTo>
                  <a:pt x="721" y="508"/>
                </a:lnTo>
                <a:lnTo>
                  <a:pt x="720" y="530"/>
                </a:lnTo>
                <a:lnTo>
                  <a:pt x="717" y="550"/>
                </a:lnTo>
                <a:lnTo>
                  <a:pt x="711" y="570"/>
                </a:lnTo>
                <a:lnTo>
                  <a:pt x="704" y="591"/>
                </a:lnTo>
                <a:lnTo>
                  <a:pt x="695" y="609"/>
                </a:lnTo>
                <a:lnTo>
                  <a:pt x="684" y="626"/>
                </a:lnTo>
                <a:lnTo>
                  <a:pt x="672" y="642"/>
                </a:lnTo>
                <a:lnTo>
                  <a:pt x="658" y="658"/>
                </a:lnTo>
                <a:lnTo>
                  <a:pt x="643" y="671"/>
                </a:lnTo>
                <a:lnTo>
                  <a:pt x="626" y="684"/>
                </a:lnTo>
                <a:lnTo>
                  <a:pt x="609" y="695"/>
                </a:lnTo>
                <a:lnTo>
                  <a:pt x="591" y="704"/>
                </a:lnTo>
                <a:lnTo>
                  <a:pt x="571" y="711"/>
                </a:lnTo>
                <a:lnTo>
                  <a:pt x="550" y="716"/>
                </a:lnTo>
                <a:lnTo>
                  <a:pt x="530" y="720"/>
                </a:lnTo>
                <a:lnTo>
                  <a:pt x="508" y="721"/>
                </a:lnTo>
                <a:lnTo>
                  <a:pt x="508" y="721"/>
                </a:lnTo>
                <a:close/>
                <a:moveTo>
                  <a:pt x="989" y="598"/>
                </a:moveTo>
                <a:lnTo>
                  <a:pt x="989" y="598"/>
                </a:lnTo>
                <a:lnTo>
                  <a:pt x="981" y="596"/>
                </a:lnTo>
                <a:lnTo>
                  <a:pt x="972" y="594"/>
                </a:lnTo>
                <a:lnTo>
                  <a:pt x="964" y="591"/>
                </a:lnTo>
                <a:lnTo>
                  <a:pt x="957" y="588"/>
                </a:lnTo>
                <a:lnTo>
                  <a:pt x="950" y="583"/>
                </a:lnTo>
                <a:lnTo>
                  <a:pt x="944" y="579"/>
                </a:lnTo>
                <a:lnTo>
                  <a:pt x="938" y="574"/>
                </a:lnTo>
                <a:lnTo>
                  <a:pt x="932" y="567"/>
                </a:lnTo>
                <a:lnTo>
                  <a:pt x="927" y="562"/>
                </a:lnTo>
                <a:lnTo>
                  <a:pt x="923" y="554"/>
                </a:lnTo>
                <a:lnTo>
                  <a:pt x="918" y="548"/>
                </a:lnTo>
                <a:lnTo>
                  <a:pt x="915" y="540"/>
                </a:lnTo>
                <a:lnTo>
                  <a:pt x="913" y="533"/>
                </a:lnTo>
                <a:lnTo>
                  <a:pt x="911" y="524"/>
                </a:lnTo>
                <a:lnTo>
                  <a:pt x="910" y="517"/>
                </a:lnTo>
                <a:lnTo>
                  <a:pt x="909" y="508"/>
                </a:lnTo>
                <a:lnTo>
                  <a:pt x="909" y="508"/>
                </a:lnTo>
                <a:lnTo>
                  <a:pt x="910" y="500"/>
                </a:lnTo>
                <a:lnTo>
                  <a:pt x="911" y="491"/>
                </a:lnTo>
                <a:lnTo>
                  <a:pt x="913" y="484"/>
                </a:lnTo>
                <a:lnTo>
                  <a:pt x="915" y="475"/>
                </a:lnTo>
                <a:lnTo>
                  <a:pt x="918" y="469"/>
                </a:lnTo>
                <a:lnTo>
                  <a:pt x="923" y="461"/>
                </a:lnTo>
                <a:lnTo>
                  <a:pt x="927" y="455"/>
                </a:lnTo>
                <a:lnTo>
                  <a:pt x="932" y="448"/>
                </a:lnTo>
                <a:lnTo>
                  <a:pt x="938" y="442"/>
                </a:lnTo>
                <a:lnTo>
                  <a:pt x="944" y="437"/>
                </a:lnTo>
                <a:lnTo>
                  <a:pt x="950" y="432"/>
                </a:lnTo>
                <a:lnTo>
                  <a:pt x="957" y="428"/>
                </a:lnTo>
                <a:lnTo>
                  <a:pt x="964" y="425"/>
                </a:lnTo>
                <a:lnTo>
                  <a:pt x="972" y="421"/>
                </a:lnTo>
                <a:lnTo>
                  <a:pt x="981" y="419"/>
                </a:lnTo>
                <a:lnTo>
                  <a:pt x="989" y="418"/>
                </a:lnTo>
                <a:lnTo>
                  <a:pt x="989" y="418"/>
                </a:lnTo>
                <a:lnTo>
                  <a:pt x="996" y="416"/>
                </a:lnTo>
                <a:lnTo>
                  <a:pt x="1001" y="414"/>
                </a:lnTo>
                <a:lnTo>
                  <a:pt x="1006" y="410"/>
                </a:lnTo>
                <a:lnTo>
                  <a:pt x="1011" y="404"/>
                </a:lnTo>
                <a:lnTo>
                  <a:pt x="1011" y="404"/>
                </a:lnTo>
                <a:lnTo>
                  <a:pt x="1014" y="399"/>
                </a:lnTo>
                <a:lnTo>
                  <a:pt x="1016" y="392"/>
                </a:lnTo>
                <a:lnTo>
                  <a:pt x="1017" y="385"/>
                </a:lnTo>
                <a:lnTo>
                  <a:pt x="1016" y="378"/>
                </a:lnTo>
                <a:lnTo>
                  <a:pt x="1016" y="378"/>
                </a:lnTo>
                <a:lnTo>
                  <a:pt x="1011" y="360"/>
                </a:lnTo>
                <a:lnTo>
                  <a:pt x="1005" y="343"/>
                </a:lnTo>
                <a:lnTo>
                  <a:pt x="999" y="325"/>
                </a:lnTo>
                <a:lnTo>
                  <a:pt x="992" y="308"/>
                </a:lnTo>
                <a:lnTo>
                  <a:pt x="985" y="290"/>
                </a:lnTo>
                <a:lnTo>
                  <a:pt x="976" y="273"/>
                </a:lnTo>
                <a:lnTo>
                  <a:pt x="968" y="257"/>
                </a:lnTo>
                <a:lnTo>
                  <a:pt x="958" y="240"/>
                </a:lnTo>
                <a:lnTo>
                  <a:pt x="958" y="240"/>
                </a:lnTo>
                <a:lnTo>
                  <a:pt x="955" y="235"/>
                </a:lnTo>
                <a:lnTo>
                  <a:pt x="949" y="230"/>
                </a:lnTo>
                <a:lnTo>
                  <a:pt x="943" y="227"/>
                </a:lnTo>
                <a:lnTo>
                  <a:pt x="937" y="225"/>
                </a:lnTo>
                <a:lnTo>
                  <a:pt x="937" y="225"/>
                </a:lnTo>
                <a:lnTo>
                  <a:pt x="930" y="225"/>
                </a:lnTo>
                <a:lnTo>
                  <a:pt x="924" y="226"/>
                </a:lnTo>
                <a:lnTo>
                  <a:pt x="917" y="228"/>
                </a:lnTo>
                <a:lnTo>
                  <a:pt x="912" y="231"/>
                </a:lnTo>
                <a:lnTo>
                  <a:pt x="912" y="231"/>
                </a:lnTo>
                <a:lnTo>
                  <a:pt x="904" y="237"/>
                </a:lnTo>
                <a:lnTo>
                  <a:pt x="898" y="240"/>
                </a:lnTo>
                <a:lnTo>
                  <a:pt x="890" y="243"/>
                </a:lnTo>
                <a:lnTo>
                  <a:pt x="883" y="246"/>
                </a:lnTo>
                <a:lnTo>
                  <a:pt x="874" y="249"/>
                </a:lnTo>
                <a:lnTo>
                  <a:pt x="867" y="250"/>
                </a:lnTo>
                <a:lnTo>
                  <a:pt x="858" y="250"/>
                </a:lnTo>
                <a:lnTo>
                  <a:pt x="851" y="250"/>
                </a:lnTo>
                <a:lnTo>
                  <a:pt x="842" y="249"/>
                </a:lnTo>
                <a:lnTo>
                  <a:pt x="835" y="248"/>
                </a:lnTo>
                <a:lnTo>
                  <a:pt x="826" y="245"/>
                </a:lnTo>
                <a:lnTo>
                  <a:pt x="819" y="242"/>
                </a:lnTo>
                <a:lnTo>
                  <a:pt x="811" y="239"/>
                </a:lnTo>
                <a:lnTo>
                  <a:pt x="805" y="235"/>
                </a:lnTo>
                <a:lnTo>
                  <a:pt x="798" y="229"/>
                </a:lnTo>
                <a:lnTo>
                  <a:pt x="792" y="224"/>
                </a:lnTo>
                <a:lnTo>
                  <a:pt x="792" y="224"/>
                </a:lnTo>
                <a:lnTo>
                  <a:pt x="786" y="217"/>
                </a:lnTo>
                <a:lnTo>
                  <a:pt x="781" y="211"/>
                </a:lnTo>
                <a:lnTo>
                  <a:pt x="777" y="205"/>
                </a:lnTo>
                <a:lnTo>
                  <a:pt x="773" y="197"/>
                </a:lnTo>
                <a:lnTo>
                  <a:pt x="770" y="190"/>
                </a:lnTo>
                <a:lnTo>
                  <a:pt x="768" y="182"/>
                </a:lnTo>
                <a:lnTo>
                  <a:pt x="766" y="173"/>
                </a:lnTo>
                <a:lnTo>
                  <a:pt x="766" y="166"/>
                </a:lnTo>
                <a:lnTo>
                  <a:pt x="765" y="157"/>
                </a:lnTo>
                <a:lnTo>
                  <a:pt x="766" y="150"/>
                </a:lnTo>
                <a:lnTo>
                  <a:pt x="767" y="141"/>
                </a:lnTo>
                <a:lnTo>
                  <a:pt x="769" y="134"/>
                </a:lnTo>
                <a:lnTo>
                  <a:pt x="772" y="126"/>
                </a:lnTo>
                <a:lnTo>
                  <a:pt x="776" y="119"/>
                </a:lnTo>
                <a:lnTo>
                  <a:pt x="780" y="111"/>
                </a:lnTo>
                <a:lnTo>
                  <a:pt x="784" y="105"/>
                </a:lnTo>
                <a:lnTo>
                  <a:pt x="784" y="105"/>
                </a:lnTo>
                <a:lnTo>
                  <a:pt x="787" y="98"/>
                </a:lnTo>
                <a:lnTo>
                  <a:pt x="791" y="92"/>
                </a:lnTo>
                <a:lnTo>
                  <a:pt x="791" y="86"/>
                </a:lnTo>
                <a:lnTo>
                  <a:pt x="791" y="79"/>
                </a:lnTo>
                <a:lnTo>
                  <a:pt x="791" y="79"/>
                </a:lnTo>
                <a:lnTo>
                  <a:pt x="788" y="73"/>
                </a:lnTo>
                <a:lnTo>
                  <a:pt x="785" y="66"/>
                </a:lnTo>
                <a:lnTo>
                  <a:pt x="781" y="62"/>
                </a:lnTo>
                <a:lnTo>
                  <a:pt x="776" y="58"/>
                </a:lnTo>
                <a:lnTo>
                  <a:pt x="776" y="58"/>
                </a:lnTo>
                <a:lnTo>
                  <a:pt x="760" y="48"/>
                </a:lnTo>
                <a:lnTo>
                  <a:pt x="742" y="39"/>
                </a:lnTo>
                <a:lnTo>
                  <a:pt x="726" y="32"/>
                </a:lnTo>
                <a:lnTo>
                  <a:pt x="709" y="24"/>
                </a:lnTo>
                <a:lnTo>
                  <a:pt x="691" y="17"/>
                </a:lnTo>
                <a:lnTo>
                  <a:pt x="674" y="10"/>
                </a:lnTo>
                <a:lnTo>
                  <a:pt x="655" y="5"/>
                </a:lnTo>
                <a:lnTo>
                  <a:pt x="637" y="1"/>
                </a:lnTo>
                <a:lnTo>
                  <a:pt x="637" y="1"/>
                </a:lnTo>
                <a:lnTo>
                  <a:pt x="631" y="0"/>
                </a:lnTo>
                <a:lnTo>
                  <a:pt x="624" y="0"/>
                </a:lnTo>
                <a:lnTo>
                  <a:pt x="618" y="2"/>
                </a:lnTo>
                <a:lnTo>
                  <a:pt x="611" y="5"/>
                </a:lnTo>
                <a:lnTo>
                  <a:pt x="611" y="5"/>
                </a:lnTo>
                <a:lnTo>
                  <a:pt x="606" y="9"/>
                </a:lnTo>
                <a:lnTo>
                  <a:pt x="603" y="15"/>
                </a:lnTo>
                <a:lnTo>
                  <a:pt x="600" y="20"/>
                </a:lnTo>
                <a:lnTo>
                  <a:pt x="597" y="28"/>
                </a:lnTo>
                <a:lnTo>
                  <a:pt x="597" y="28"/>
                </a:lnTo>
                <a:lnTo>
                  <a:pt x="596" y="35"/>
                </a:lnTo>
                <a:lnTo>
                  <a:pt x="594" y="44"/>
                </a:lnTo>
                <a:lnTo>
                  <a:pt x="591" y="51"/>
                </a:lnTo>
                <a:lnTo>
                  <a:pt x="588" y="59"/>
                </a:lnTo>
                <a:lnTo>
                  <a:pt x="584" y="66"/>
                </a:lnTo>
                <a:lnTo>
                  <a:pt x="579" y="73"/>
                </a:lnTo>
                <a:lnTo>
                  <a:pt x="574" y="78"/>
                </a:lnTo>
                <a:lnTo>
                  <a:pt x="567" y="84"/>
                </a:lnTo>
                <a:lnTo>
                  <a:pt x="562" y="89"/>
                </a:lnTo>
                <a:lnTo>
                  <a:pt x="555" y="93"/>
                </a:lnTo>
                <a:lnTo>
                  <a:pt x="548" y="97"/>
                </a:lnTo>
                <a:lnTo>
                  <a:pt x="541" y="101"/>
                </a:lnTo>
                <a:lnTo>
                  <a:pt x="533" y="104"/>
                </a:lnTo>
                <a:lnTo>
                  <a:pt x="525" y="105"/>
                </a:lnTo>
                <a:lnTo>
                  <a:pt x="516" y="106"/>
                </a:lnTo>
                <a:lnTo>
                  <a:pt x="508" y="107"/>
                </a:lnTo>
                <a:lnTo>
                  <a:pt x="508" y="107"/>
                </a:lnTo>
                <a:lnTo>
                  <a:pt x="500" y="106"/>
                </a:lnTo>
                <a:lnTo>
                  <a:pt x="491" y="105"/>
                </a:lnTo>
                <a:lnTo>
                  <a:pt x="484" y="104"/>
                </a:lnTo>
                <a:lnTo>
                  <a:pt x="475" y="101"/>
                </a:lnTo>
                <a:lnTo>
                  <a:pt x="468" y="97"/>
                </a:lnTo>
                <a:lnTo>
                  <a:pt x="461" y="93"/>
                </a:lnTo>
                <a:lnTo>
                  <a:pt x="455" y="89"/>
                </a:lnTo>
                <a:lnTo>
                  <a:pt x="448" y="84"/>
                </a:lnTo>
                <a:lnTo>
                  <a:pt x="442" y="78"/>
                </a:lnTo>
                <a:lnTo>
                  <a:pt x="438" y="73"/>
                </a:lnTo>
                <a:lnTo>
                  <a:pt x="432" y="66"/>
                </a:lnTo>
                <a:lnTo>
                  <a:pt x="428" y="59"/>
                </a:lnTo>
                <a:lnTo>
                  <a:pt x="425" y="51"/>
                </a:lnTo>
                <a:lnTo>
                  <a:pt x="422" y="44"/>
                </a:lnTo>
                <a:lnTo>
                  <a:pt x="419" y="35"/>
                </a:lnTo>
                <a:lnTo>
                  <a:pt x="418" y="28"/>
                </a:lnTo>
                <a:lnTo>
                  <a:pt x="418" y="28"/>
                </a:lnTo>
                <a:lnTo>
                  <a:pt x="416" y="20"/>
                </a:lnTo>
                <a:lnTo>
                  <a:pt x="414" y="15"/>
                </a:lnTo>
                <a:lnTo>
                  <a:pt x="410" y="9"/>
                </a:lnTo>
                <a:lnTo>
                  <a:pt x="404" y="5"/>
                </a:lnTo>
                <a:lnTo>
                  <a:pt x="404" y="5"/>
                </a:lnTo>
                <a:lnTo>
                  <a:pt x="398" y="2"/>
                </a:lnTo>
                <a:lnTo>
                  <a:pt x="393" y="0"/>
                </a:lnTo>
                <a:lnTo>
                  <a:pt x="385" y="0"/>
                </a:lnTo>
                <a:lnTo>
                  <a:pt x="379" y="1"/>
                </a:lnTo>
                <a:lnTo>
                  <a:pt x="379" y="1"/>
                </a:lnTo>
                <a:lnTo>
                  <a:pt x="360" y="5"/>
                </a:lnTo>
                <a:lnTo>
                  <a:pt x="342" y="10"/>
                </a:lnTo>
                <a:lnTo>
                  <a:pt x="325" y="17"/>
                </a:lnTo>
                <a:lnTo>
                  <a:pt x="308" y="24"/>
                </a:lnTo>
                <a:lnTo>
                  <a:pt x="291" y="32"/>
                </a:lnTo>
                <a:lnTo>
                  <a:pt x="273" y="39"/>
                </a:lnTo>
                <a:lnTo>
                  <a:pt x="257" y="48"/>
                </a:lnTo>
                <a:lnTo>
                  <a:pt x="240" y="58"/>
                </a:lnTo>
                <a:lnTo>
                  <a:pt x="240" y="58"/>
                </a:lnTo>
                <a:lnTo>
                  <a:pt x="235" y="62"/>
                </a:lnTo>
                <a:lnTo>
                  <a:pt x="231" y="66"/>
                </a:lnTo>
                <a:lnTo>
                  <a:pt x="227" y="73"/>
                </a:lnTo>
                <a:lnTo>
                  <a:pt x="225" y="79"/>
                </a:lnTo>
                <a:lnTo>
                  <a:pt x="225" y="79"/>
                </a:lnTo>
                <a:lnTo>
                  <a:pt x="225" y="86"/>
                </a:lnTo>
                <a:lnTo>
                  <a:pt x="226" y="92"/>
                </a:lnTo>
                <a:lnTo>
                  <a:pt x="228" y="98"/>
                </a:lnTo>
                <a:lnTo>
                  <a:pt x="232" y="105"/>
                </a:lnTo>
                <a:lnTo>
                  <a:pt x="232" y="105"/>
                </a:lnTo>
                <a:lnTo>
                  <a:pt x="237" y="111"/>
                </a:lnTo>
                <a:lnTo>
                  <a:pt x="240" y="119"/>
                </a:lnTo>
                <a:lnTo>
                  <a:pt x="244" y="126"/>
                </a:lnTo>
                <a:lnTo>
                  <a:pt x="247" y="134"/>
                </a:lnTo>
                <a:lnTo>
                  <a:pt x="249" y="141"/>
                </a:lnTo>
                <a:lnTo>
                  <a:pt x="250" y="150"/>
                </a:lnTo>
                <a:lnTo>
                  <a:pt x="251" y="157"/>
                </a:lnTo>
                <a:lnTo>
                  <a:pt x="251" y="166"/>
                </a:lnTo>
                <a:lnTo>
                  <a:pt x="250" y="173"/>
                </a:lnTo>
                <a:lnTo>
                  <a:pt x="248" y="182"/>
                </a:lnTo>
                <a:lnTo>
                  <a:pt x="246" y="190"/>
                </a:lnTo>
                <a:lnTo>
                  <a:pt x="243" y="197"/>
                </a:lnTo>
                <a:lnTo>
                  <a:pt x="239" y="205"/>
                </a:lnTo>
                <a:lnTo>
                  <a:pt x="235" y="211"/>
                </a:lnTo>
                <a:lnTo>
                  <a:pt x="231" y="217"/>
                </a:lnTo>
                <a:lnTo>
                  <a:pt x="224" y="224"/>
                </a:lnTo>
                <a:lnTo>
                  <a:pt x="224" y="224"/>
                </a:lnTo>
                <a:lnTo>
                  <a:pt x="219" y="229"/>
                </a:lnTo>
                <a:lnTo>
                  <a:pt x="211" y="235"/>
                </a:lnTo>
                <a:lnTo>
                  <a:pt x="205" y="239"/>
                </a:lnTo>
                <a:lnTo>
                  <a:pt x="197" y="242"/>
                </a:lnTo>
                <a:lnTo>
                  <a:pt x="190" y="245"/>
                </a:lnTo>
                <a:lnTo>
                  <a:pt x="182" y="248"/>
                </a:lnTo>
                <a:lnTo>
                  <a:pt x="174" y="249"/>
                </a:lnTo>
                <a:lnTo>
                  <a:pt x="166" y="250"/>
                </a:lnTo>
                <a:lnTo>
                  <a:pt x="158" y="250"/>
                </a:lnTo>
                <a:lnTo>
                  <a:pt x="150" y="250"/>
                </a:lnTo>
                <a:lnTo>
                  <a:pt x="141" y="249"/>
                </a:lnTo>
                <a:lnTo>
                  <a:pt x="134" y="246"/>
                </a:lnTo>
                <a:lnTo>
                  <a:pt x="125" y="243"/>
                </a:lnTo>
                <a:lnTo>
                  <a:pt x="118" y="240"/>
                </a:lnTo>
                <a:lnTo>
                  <a:pt x="111" y="237"/>
                </a:lnTo>
                <a:lnTo>
                  <a:pt x="104" y="231"/>
                </a:lnTo>
                <a:lnTo>
                  <a:pt x="104" y="231"/>
                </a:lnTo>
                <a:lnTo>
                  <a:pt x="99" y="228"/>
                </a:lnTo>
                <a:lnTo>
                  <a:pt x="92" y="226"/>
                </a:lnTo>
                <a:lnTo>
                  <a:pt x="86" y="225"/>
                </a:lnTo>
                <a:lnTo>
                  <a:pt x="79" y="225"/>
                </a:lnTo>
                <a:lnTo>
                  <a:pt x="79" y="225"/>
                </a:lnTo>
                <a:lnTo>
                  <a:pt x="73" y="227"/>
                </a:lnTo>
                <a:lnTo>
                  <a:pt x="66" y="230"/>
                </a:lnTo>
                <a:lnTo>
                  <a:pt x="62" y="235"/>
                </a:lnTo>
                <a:lnTo>
                  <a:pt x="58" y="240"/>
                </a:lnTo>
                <a:lnTo>
                  <a:pt x="58" y="240"/>
                </a:lnTo>
                <a:lnTo>
                  <a:pt x="48" y="257"/>
                </a:lnTo>
                <a:lnTo>
                  <a:pt x="40" y="273"/>
                </a:lnTo>
                <a:lnTo>
                  <a:pt x="32" y="290"/>
                </a:lnTo>
                <a:lnTo>
                  <a:pt x="25" y="308"/>
                </a:lnTo>
                <a:lnTo>
                  <a:pt x="17" y="325"/>
                </a:lnTo>
                <a:lnTo>
                  <a:pt x="11" y="343"/>
                </a:lnTo>
                <a:lnTo>
                  <a:pt x="5" y="360"/>
                </a:lnTo>
                <a:lnTo>
                  <a:pt x="1" y="378"/>
                </a:lnTo>
                <a:lnTo>
                  <a:pt x="1" y="378"/>
                </a:lnTo>
                <a:lnTo>
                  <a:pt x="0" y="385"/>
                </a:lnTo>
                <a:lnTo>
                  <a:pt x="0" y="392"/>
                </a:lnTo>
                <a:lnTo>
                  <a:pt x="2" y="399"/>
                </a:lnTo>
                <a:lnTo>
                  <a:pt x="5" y="404"/>
                </a:lnTo>
                <a:lnTo>
                  <a:pt x="5" y="404"/>
                </a:lnTo>
                <a:lnTo>
                  <a:pt x="10" y="410"/>
                </a:lnTo>
                <a:lnTo>
                  <a:pt x="15" y="414"/>
                </a:lnTo>
                <a:lnTo>
                  <a:pt x="20" y="416"/>
                </a:lnTo>
                <a:lnTo>
                  <a:pt x="28" y="418"/>
                </a:lnTo>
                <a:lnTo>
                  <a:pt x="28" y="418"/>
                </a:lnTo>
                <a:lnTo>
                  <a:pt x="35" y="419"/>
                </a:lnTo>
                <a:lnTo>
                  <a:pt x="44" y="421"/>
                </a:lnTo>
                <a:lnTo>
                  <a:pt x="51" y="425"/>
                </a:lnTo>
                <a:lnTo>
                  <a:pt x="59" y="428"/>
                </a:lnTo>
                <a:lnTo>
                  <a:pt x="66" y="432"/>
                </a:lnTo>
                <a:lnTo>
                  <a:pt x="73" y="437"/>
                </a:lnTo>
                <a:lnTo>
                  <a:pt x="78" y="442"/>
                </a:lnTo>
                <a:lnTo>
                  <a:pt x="85" y="448"/>
                </a:lnTo>
                <a:lnTo>
                  <a:pt x="89" y="455"/>
                </a:lnTo>
                <a:lnTo>
                  <a:pt x="93" y="461"/>
                </a:lnTo>
                <a:lnTo>
                  <a:pt x="97" y="469"/>
                </a:lnTo>
                <a:lnTo>
                  <a:pt x="101" y="475"/>
                </a:lnTo>
                <a:lnTo>
                  <a:pt x="104" y="484"/>
                </a:lnTo>
                <a:lnTo>
                  <a:pt x="105" y="491"/>
                </a:lnTo>
                <a:lnTo>
                  <a:pt x="106" y="500"/>
                </a:lnTo>
                <a:lnTo>
                  <a:pt x="107" y="508"/>
                </a:lnTo>
                <a:lnTo>
                  <a:pt x="107" y="508"/>
                </a:lnTo>
                <a:lnTo>
                  <a:pt x="106" y="517"/>
                </a:lnTo>
                <a:lnTo>
                  <a:pt x="105" y="524"/>
                </a:lnTo>
                <a:lnTo>
                  <a:pt x="104" y="533"/>
                </a:lnTo>
                <a:lnTo>
                  <a:pt x="101" y="540"/>
                </a:lnTo>
                <a:lnTo>
                  <a:pt x="97" y="548"/>
                </a:lnTo>
                <a:lnTo>
                  <a:pt x="93" y="554"/>
                </a:lnTo>
                <a:lnTo>
                  <a:pt x="89" y="562"/>
                </a:lnTo>
                <a:lnTo>
                  <a:pt x="85" y="567"/>
                </a:lnTo>
                <a:lnTo>
                  <a:pt x="78" y="574"/>
                </a:lnTo>
                <a:lnTo>
                  <a:pt x="73" y="579"/>
                </a:lnTo>
                <a:lnTo>
                  <a:pt x="66" y="583"/>
                </a:lnTo>
                <a:lnTo>
                  <a:pt x="59" y="588"/>
                </a:lnTo>
                <a:lnTo>
                  <a:pt x="51" y="591"/>
                </a:lnTo>
                <a:lnTo>
                  <a:pt x="44" y="594"/>
                </a:lnTo>
                <a:lnTo>
                  <a:pt x="35" y="596"/>
                </a:lnTo>
                <a:lnTo>
                  <a:pt x="28" y="598"/>
                </a:lnTo>
                <a:lnTo>
                  <a:pt x="28" y="598"/>
                </a:lnTo>
                <a:lnTo>
                  <a:pt x="20" y="599"/>
                </a:lnTo>
                <a:lnTo>
                  <a:pt x="15" y="603"/>
                </a:lnTo>
                <a:lnTo>
                  <a:pt x="10" y="606"/>
                </a:lnTo>
                <a:lnTo>
                  <a:pt x="5" y="611"/>
                </a:lnTo>
                <a:lnTo>
                  <a:pt x="5" y="611"/>
                </a:lnTo>
                <a:lnTo>
                  <a:pt x="2" y="618"/>
                </a:lnTo>
                <a:lnTo>
                  <a:pt x="0" y="624"/>
                </a:lnTo>
                <a:lnTo>
                  <a:pt x="0" y="631"/>
                </a:lnTo>
                <a:lnTo>
                  <a:pt x="1" y="637"/>
                </a:lnTo>
                <a:lnTo>
                  <a:pt x="1" y="637"/>
                </a:lnTo>
                <a:lnTo>
                  <a:pt x="5" y="655"/>
                </a:lnTo>
                <a:lnTo>
                  <a:pt x="11" y="673"/>
                </a:lnTo>
                <a:lnTo>
                  <a:pt x="17" y="691"/>
                </a:lnTo>
                <a:lnTo>
                  <a:pt x="25" y="708"/>
                </a:lnTo>
                <a:lnTo>
                  <a:pt x="32" y="725"/>
                </a:lnTo>
                <a:lnTo>
                  <a:pt x="40" y="742"/>
                </a:lnTo>
                <a:lnTo>
                  <a:pt x="48" y="759"/>
                </a:lnTo>
                <a:lnTo>
                  <a:pt x="58" y="775"/>
                </a:lnTo>
                <a:lnTo>
                  <a:pt x="58" y="775"/>
                </a:lnTo>
                <a:lnTo>
                  <a:pt x="62" y="781"/>
                </a:lnTo>
                <a:lnTo>
                  <a:pt x="66" y="785"/>
                </a:lnTo>
                <a:lnTo>
                  <a:pt x="73" y="788"/>
                </a:lnTo>
                <a:lnTo>
                  <a:pt x="79" y="790"/>
                </a:lnTo>
                <a:lnTo>
                  <a:pt x="79" y="790"/>
                </a:lnTo>
                <a:lnTo>
                  <a:pt x="86" y="790"/>
                </a:lnTo>
                <a:lnTo>
                  <a:pt x="92" y="790"/>
                </a:lnTo>
                <a:lnTo>
                  <a:pt x="99" y="788"/>
                </a:lnTo>
                <a:lnTo>
                  <a:pt x="104" y="784"/>
                </a:lnTo>
                <a:lnTo>
                  <a:pt x="104" y="784"/>
                </a:lnTo>
                <a:lnTo>
                  <a:pt x="111" y="780"/>
                </a:lnTo>
                <a:lnTo>
                  <a:pt x="118" y="775"/>
                </a:lnTo>
                <a:lnTo>
                  <a:pt x="125" y="772"/>
                </a:lnTo>
                <a:lnTo>
                  <a:pt x="134" y="770"/>
                </a:lnTo>
                <a:lnTo>
                  <a:pt x="141" y="768"/>
                </a:lnTo>
                <a:lnTo>
                  <a:pt x="150" y="767"/>
                </a:lnTo>
                <a:lnTo>
                  <a:pt x="158" y="766"/>
                </a:lnTo>
                <a:lnTo>
                  <a:pt x="166" y="766"/>
                </a:lnTo>
                <a:lnTo>
                  <a:pt x="174" y="767"/>
                </a:lnTo>
                <a:lnTo>
                  <a:pt x="182" y="768"/>
                </a:lnTo>
                <a:lnTo>
                  <a:pt x="190" y="770"/>
                </a:lnTo>
                <a:lnTo>
                  <a:pt x="197" y="773"/>
                </a:lnTo>
                <a:lnTo>
                  <a:pt x="205" y="776"/>
                </a:lnTo>
                <a:lnTo>
                  <a:pt x="211" y="781"/>
                </a:lnTo>
                <a:lnTo>
                  <a:pt x="219" y="786"/>
                </a:lnTo>
                <a:lnTo>
                  <a:pt x="224" y="791"/>
                </a:lnTo>
                <a:lnTo>
                  <a:pt x="224" y="791"/>
                </a:lnTo>
                <a:lnTo>
                  <a:pt x="231" y="798"/>
                </a:lnTo>
                <a:lnTo>
                  <a:pt x="235" y="804"/>
                </a:lnTo>
                <a:lnTo>
                  <a:pt x="239" y="812"/>
                </a:lnTo>
                <a:lnTo>
                  <a:pt x="243" y="818"/>
                </a:lnTo>
                <a:lnTo>
                  <a:pt x="246" y="826"/>
                </a:lnTo>
                <a:lnTo>
                  <a:pt x="248" y="834"/>
                </a:lnTo>
                <a:lnTo>
                  <a:pt x="250" y="842"/>
                </a:lnTo>
                <a:lnTo>
                  <a:pt x="251" y="849"/>
                </a:lnTo>
                <a:lnTo>
                  <a:pt x="251" y="858"/>
                </a:lnTo>
                <a:lnTo>
                  <a:pt x="250" y="866"/>
                </a:lnTo>
                <a:lnTo>
                  <a:pt x="249" y="874"/>
                </a:lnTo>
                <a:lnTo>
                  <a:pt x="247" y="882"/>
                </a:lnTo>
                <a:lnTo>
                  <a:pt x="244" y="890"/>
                </a:lnTo>
                <a:lnTo>
                  <a:pt x="240" y="898"/>
                </a:lnTo>
                <a:lnTo>
                  <a:pt x="237" y="904"/>
                </a:lnTo>
                <a:lnTo>
                  <a:pt x="232" y="912"/>
                </a:lnTo>
                <a:lnTo>
                  <a:pt x="232" y="912"/>
                </a:lnTo>
                <a:lnTo>
                  <a:pt x="228" y="917"/>
                </a:lnTo>
                <a:lnTo>
                  <a:pt x="226" y="923"/>
                </a:lnTo>
                <a:lnTo>
                  <a:pt x="225" y="930"/>
                </a:lnTo>
                <a:lnTo>
                  <a:pt x="225" y="936"/>
                </a:lnTo>
                <a:lnTo>
                  <a:pt x="225" y="936"/>
                </a:lnTo>
                <a:lnTo>
                  <a:pt x="227" y="943"/>
                </a:lnTo>
                <a:lnTo>
                  <a:pt x="231" y="949"/>
                </a:lnTo>
                <a:lnTo>
                  <a:pt x="235" y="955"/>
                </a:lnTo>
                <a:lnTo>
                  <a:pt x="240" y="958"/>
                </a:lnTo>
                <a:lnTo>
                  <a:pt x="240" y="958"/>
                </a:lnTo>
                <a:lnTo>
                  <a:pt x="257" y="967"/>
                </a:lnTo>
                <a:lnTo>
                  <a:pt x="273" y="976"/>
                </a:lnTo>
                <a:lnTo>
                  <a:pt x="291" y="985"/>
                </a:lnTo>
                <a:lnTo>
                  <a:pt x="308" y="992"/>
                </a:lnTo>
                <a:lnTo>
                  <a:pt x="325" y="999"/>
                </a:lnTo>
                <a:lnTo>
                  <a:pt x="342" y="1005"/>
                </a:lnTo>
                <a:lnTo>
                  <a:pt x="360" y="1010"/>
                </a:lnTo>
                <a:lnTo>
                  <a:pt x="379" y="1016"/>
                </a:lnTo>
                <a:lnTo>
                  <a:pt x="379" y="1016"/>
                </a:lnTo>
                <a:lnTo>
                  <a:pt x="386" y="1017"/>
                </a:lnTo>
                <a:lnTo>
                  <a:pt x="386" y="1017"/>
                </a:lnTo>
                <a:lnTo>
                  <a:pt x="391" y="1016"/>
                </a:lnTo>
                <a:lnTo>
                  <a:pt x="396" y="1015"/>
                </a:lnTo>
                <a:lnTo>
                  <a:pt x="400" y="1014"/>
                </a:lnTo>
                <a:lnTo>
                  <a:pt x="404" y="1010"/>
                </a:lnTo>
                <a:lnTo>
                  <a:pt x="404" y="1010"/>
                </a:lnTo>
                <a:lnTo>
                  <a:pt x="410" y="1006"/>
                </a:lnTo>
                <a:lnTo>
                  <a:pt x="414" y="1001"/>
                </a:lnTo>
                <a:lnTo>
                  <a:pt x="416" y="995"/>
                </a:lnTo>
                <a:lnTo>
                  <a:pt x="418" y="989"/>
                </a:lnTo>
                <a:lnTo>
                  <a:pt x="418" y="989"/>
                </a:lnTo>
                <a:lnTo>
                  <a:pt x="419" y="980"/>
                </a:lnTo>
                <a:lnTo>
                  <a:pt x="422" y="972"/>
                </a:lnTo>
                <a:lnTo>
                  <a:pt x="425" y="964"/>
                </a:lnTo>
                <a:lnTo>
                  <a:pt x="428" y="957"/>
                </a:lnTo>
                <a:lnTo>
                  <a:pt x="432" y="950"/>
                </a:lnTo>
                <a:lnTo>
                  <a:pt x="438" y="944"/>
                </a:lnTo>
                <a:lnTo>
                  <a:pt x="442" y="937"/>
                </a:lnTo>
                <a:lnTo>
                  <a:pt x="448" y="932"/>
                </a:lnTo>
                <a:lnTo>
                  <a:pt x="455" y="927"/>
                </a:lnTo>
                <a:lnTo>
                  <a:pt x="461" y="922"/>
                </a:lnTo>
                <a:lnTo>
                  <a:pt x="468" y="918"/>
                </a:lnTo>
                <a:lnTo>
                  <a:pt x="475" y="915"/>
                </a:lnTo>
                <a:lnTo>
                  <a:pt x="484" y="913"/>
                </a:lnTo>
                <a:lnTo>
                  <a:pt x="491" y="911"/>
                </a:lnTo>
                <a:lnTo>
                  <a:pt x="500" y="910"/>
                </a:lnTo>
                <a:lnTo>
                  <a:pt x="508" y="910"/>
                </a:lnTo>
                <a:lnTo>
                  <a:pt x="508" y="910"/>
                </a:lnTo>
                <a:lnTo>
                  <a:pt x="516" y="910"/>
                </a:lnTo>
                <a:lnTo>
                  <a:pt x="525" y="911"/>
                </a:lnTo>
                <a:lnTo>
                  <a:pt x="533" y="913"/>
                </a:lnTo>
                <a:lnTo>
                  <a:pt x="541" y="915"/>
                </a:lnTo>
                <a:lnTo>
                  <a:pt x="548" y="918"/>
                </a:lnTo>
                <a:lnTo>
                  <a:pt x="555" y="922"/>
                </a:lnTo>
                <a:lnTo>
                  <a:pt x="562" y="927"/>
                </a:lnTo>
                <a:lnTo>
                  <a:pt x="567" y="932"/>
                </a:lnTo>
                <a:lnTo>
                  <a:pt x="574" y="937"/>
                </a:lnTo>
                <a:lnTo>
                  <a:pt x="579" y="944"/>
                </a:lnTo>
                <a:lnTo>
                  <a:pt x="584" y="950"/>
                </a:lnTo>
                <a:lnTo>
                  <a:pt x="588" y="957"/>
                </a:lnTo>
                <a:lnTo>
                  <a:pt x="591" y="964"/>
                </a:lnTo>
                <a:lnTo>
                  <a:pt x="594" y="972"/>
                </a:lnTo>
                <a:lnTo>
                  <a:pt x="596" y="980"/>
                </a:lnTo>
                <a:lnTo>
                  <a:pt x="597" y="989"/>
                </a:lnTo>
                <a:lnTo>
                  <a:pt x="597" y="989"/>
                </a:lnTo>
                <a:lnTo>
                  <a:pt x="600" y="995"/>
                </a:lnTo>
                <a:lnTo>
                  <a:pt x="603" y="1001"/>
                </a:lnTo>
                <a:lnTo>
                  <a:pt x="606" y="1006"/>
                </a:lnTo>
                <a:lnTo>
                  <a:pt x="611" y="1010"/>
                </a:lnTo>
                <a:lnTo>
                  <a:pt x="611" y="1010"/>
                </a:lnTo>
                <a:lnTo>
                  <a:pt x="618" y="1014"/>
                </a:lnTo>
                <a:lnTo>
                  <a:pt x="624" y="1016"/>
                </a:lnTo>
                <a:lnTo>
                  <a:pt x="631" y="1017"/>
                </a:lnTo>
                <a:lnTo>
                  <a:pt x="637" y="1016"/>
                </a:lnTo>
                <a:lnTo>
                  <a:pt x="637" y="1016"/>
                </a:lnTo>
                <a:lnTo>
                  <a:pt x="655" y="1010"/>
                </a:lnTo>
                <a:lnTo>
                  <a:pt x="674" y="1005"/>
                </a:lnTo>
                <a:lnTo>
                  <a:pt x="691" y="999"/>
                </a:lnTo>
                <a:lnTo>
                  <a:pt x="708" y="992"/>
                </a:lnTo>
                <a:lnTo>
                  <a:pt x="725" y="985"/>
                </a:lnTo>
                <a:lnTo>
                  <a:pt x="742" y="976"/>
                </a:lnTo>
                <a:lnTo>
                  <a:pt x="760" y="967"/>
                </a:lnTo>
                <a:lnTo>
                  <a:pt x="776" y="958"/>
                </a:lnTo>
                <a:lnTo>
                  <a:pt x="776" y="958"/>
                </a:lnTo>
                <a:lnTo>
                  <a:pt x="781" y="955"/>
                </a:lnTo>
                <a:lnTo>
                  <a:pt x="785" y="949"/>
                </a:lnTo>
                <a:lnTo>
                  <a:pt x="788" y="944"/>
                </a:lnTo>
                <a:lnTo>
                  <a:pt x="791" y="936"/>
                </a:lnTo>
                <a:lnTo>
                  <a:pt x="791" y="936"/>
                </a:lnTo>
                <a:lnTo>
                  <a:pt x="791" y="930"/>
                </a:lnTo>
                <a:lnTo>
                  <a:pt x="791" y="923"/>
                </a:lnTo>
                <a:lnTo>
                  <a:pt x="787" y="917"/>
                </a:lnTo>
                <a:lnTo>
                  <a:pt x="784" y="912"/>
                </a:lnTo>
                <a:lnTo>
                  <a:pt x="784" y="912"/>
                </a:lnTo>
                <a:lnTo>
                  <a:pt x="780" y="904"/>
                </a:lnTo>
                <a:lnTo>
                  <a:pt x="776" y="898"/>
                </a:lnTo>
                <a:lnTo>
                  <a:pt x="772" y="890"/>
                </a:lnTo>
                <a:lnTo>
                  <a:pt x="769" y="882"/>
                </a:lnTo>
                <a:lnTo>
                  <a:pt x="767" y="874"/>
                </a:lnTo>
                <a:lnTo>
                  <a:pt x="766" y="866"/>
                </a:lnTo>
                <a:lnTo>
                  <a:pt x="765" y="858"/>
                </a:lnTo>
                <a:lnTo>
                  <a:pt x="766" y="849"/>
                </a:lnTo>
                <a:lnTo>
                  <a:pt x="766" y="842"/>
                </a:lnTo>
                <a:lnTo>
                  <a:pt x="768" y="834"/>
                </a:lnTo>
                <a:lnTo>
                  <a:pt x="770" y="826"/>
                </a:lnTo>
                <a:lnTo>
                  <a:pt x="773" y="818"/>
                </a:lnTo>
                <a:lnTo>
                  <a:pt x="777" y="812"/>
                </a:lnTo>
                <a:lnTo>
                  <a:pt x="781" y="804"/>
                </a:lnTo>
                <a:lnTo>
                  <a:pt x="786" y="798"/>
                </a:lnTo>
                <a:lnTo>
                  <a:pt x="792" y="791"/>
                </a:lnTo>
                <a:lnTo>
                  <a:pt x="792" y="791"/>
                </a:lnTo>
                <a:lnTo>
                  <a:pt x="798" y="786"/>
                </a:lnTo>
                <a:lnTo>
                  <a:pt x="805" y="781"/>
                </a:lnTo>
                <a:lnTo>
                  <a:pt x="811" y="776"/>
                </a:lnTo>
                <a:lnTo>
                  <a:pt x="819" y="773"/>
                </a:lnTo>
                <a:lnTo>
                  <a:pt x="826" y="770"/>
                </a:lnTo>
                <a:lnTo>
                  <a:pt x="835" y="768"/>
                </a:lnTo>
                <a:lnTo>
                  <a:pt x="842" y="767"/>
                </a:lnTo>
                <a:lnTo>
                  <a:pt x="851" y="766"/>
                </a:lnTo>
                <a:lnTo>
                  <a:pt x="858" y="766"/>
                </a:lnTo>
                <a:lnTo>
                  <a:pt x="867" y="767"/>
                </a:lnTo>
                <a:lnTo>
                  <a:pt x="874" y="768"/>
                </a:lnTo>
                <a:lnTo>
                  <a:pt x="883" y="770"/>
                </a:lnTo>
                <a:lnTo>
                  <a:pt x="890" y="772"/>
                </a:lnTo>
                <a:lnTo>
                  <a:pt x="898" y="775"/>
                </a:lnTo>
                <a:lnTo>
                  <a:pt x="904" y="780"/>
                </a:lnTo>
                <a:lnTo>
                  <a:pt x="912" y="784"/>
                </a:lnTo>
                <a:lnTo>
                  <a:pt x="912" y="784"/>
                </a:lnTo>
                <a:lnTo>
                  <a:pt x="917" y="788"/>
                </a:lnTo>
                <a:lnTo>
                  <a:pt x="924" y="790"/>
                </a:lnTo>
                <a:lnTo>
                  <a:pt x="930" y="790"/>
                </a:lnTo>
                <a:lnTo>
                  <a:pt x="937" y="790"/>
                </a:lnTo>
                <a:lnTo>
                  <a:pt x="937" y="790"/>
                </a:lnTo>
                <a:lnTo>
                  <a:pt x="943" y="788"/>
                </a:lnTo>
                <a:lnTo>
                  <a:pt x="949" y="785"/>
                </a:lnTo>
                <a:lnTo>
                  <a:pt x="955" y="781"/>
                </a:lnTo>
                <a:lnTo>
                  <a:pt x="958" y="775"/>
                </a:lnTo>
                <a:lnTo>
                  <a:pt x="958" y="775"/>
                </a:lnTo>
                <a:lnTo>
                  <a:pt x="968" y="759"/>
                </a:lnTo>
                <a:lnTo>
                  <a:pt x="976" y="742"/>
                </a:lnTo>
                <a:lnTo>
                  <a:pt x="985" y="725"/>
                </a:lnTo>
                <a:lnTo>
                  <a:pt x="992" y="708"/>
                </a:lnTo>
                <a:lnTo>
                  <a:pt x="999" y="691"/>
                </a:lnTo>
                <a:lnTo>
                  <a:pt x="1005" y="673"/>
                </a:lnTo>
                <a:lnTo>
                  <a:pt x="1011" y="655"/>
                </a:lnTo>
                <a:lnTo>
                  <a:pt x="1016" y="637"/>
                </a:lnTo>
                <a:lnTo>
                  <a:pt x="1016" y="637"/>
                </a:lnTo>
                <a:lnTo>
                  <a:pt x="1017" y="631"/>
                </a:lnTo>
                <a:lnTo>
                  <a:pt x="1016" y="624"/>
                </a:lnTo>
                <a:lnTo>
                  <a:pt x="1014" y="618"/>
                </a:lnTo>
                <a:lnTo>
                  <a:pt x="1011" y="611"/>
                </a:lnTo>
                <a:lnTo>
                  <a:pt x="1011" y="611"/>
                </a:lnTo>
                <a:lnTo>
                  <a:pt x="1006" y="606"/>
                </a:lnTo>
                <a:lnTo>
                  <a:pt x="1001" y="603"/>
                </a:lnTo>
                <a:lnTo>
                  <a:pt x="996" y="599"/>
                </a:lnTo>
                <a:lnTo>
                  <a:pt x="989" y="598"/>
                </a:lnTo>
                <a:lnTo>
                  <a:pt x="989" y="598"/>
                </a:lnTo>
                <a:close/>
                <a:moveTo>
                  <a:pt x="919" y="715"/>
                </a:moveTo>
                <a:lnTo>
                  <a:pt x="919" y="715"/>
                </a:lnTo>
                <a:lnTo>
                  <a:pt x="908" y="711"/>
                </a:lnTo>
                <a:lnTo>
                  <a:pt x="897" y="707"/>
                </a:lnTo>
                <a:lnTo>
                  <a:pt x="885" y="705"/>
                </a:lnTo>
                <a:lnTo>
                  <a:pt x="874" y="702"/>
                </a:lnTo>
                <a:lnTo>
                  <a:pt x="863" y="702"/>
                </a:lnTo>
                <a:lnTo>
                  <a:pt x="851" y="702"/>
                </a:lnTo>
                <a:lnTo>
                  <a:pt x="840" y="702"/>
                </a:lnTo>
                <a:lnTo>
                  <a:pt x="828" y="705"/>
                </a:lnTo>
                <a:lnTo>
                  <a:pt x="816" y="707"/>
                </a:lnTo>
                <a:lnTo>
                  <a:pt x="806" y="710"/>
                </a:lnTo>
                <a:lnTo>
                  <a:pt x="795" y="714"/>
                </a:lnTo>
                <a:lnTo>
                  <a:pt x="784" y="720"/>
                </a:lnTo>
                <a:lnTo>
                  <a:pt x="775" y="725"/>
                </a:lnTo>
                <a:lnTo>
                  <a:pt x="765" y="731"/>
                </a:lnTo>
                <a:lnTo>
                  <a:pt x="755" y="739"/>
                </a:lnTo>
                <a:lnTo>
                  <a:pt x="747" y="746"/>
                </a:lnTo>
                <a:lnTo>
                  <a:pt x="747" y="746"/>
                </a:lnTo>
                <a:lnTo>
                  <a:pt x="738" y="755"/>
                </a:lnTo>
                <a:lnTo>
                  <a:pt x="732" y="765"/>
                </a:lnTo>
                <a:lnTo>
                  <a:pt x="724" y="774"/>
                </a:lnTo>
                <a:lnTo>
                  <a:pt x="719" y="785"/>
                </a:lnTo>
                <a:lnTo>
                  <a:pt x="714" y="796"/>
                </a:lnTo>
                <a:lnTo>
                  <a:pt x="710" y="807"/>
                </a:lnTo>
                <a:lnTo>
                  <a:pt x="707" y="817"/>
                </a:lnTo>
                <a:lnTo>
                  <a:pt x="704" y="828"/>
                </a:lnTo>
                <a:lnTo>
                  <a:pt x="703" y="840"/>
                </a:lnTo>
                <a:lnTo>
                  <a:pt x="702" y="852"/>
                </a:lnTo>
                <a:lnTo>
                  <a:pt x="702" y="862"/>
                </a:lnTo>
                <a:lnTo>
                  <a:pt x="703" y="874"/>
                </a:lnTo>
                <a:lnTo>
                  <a:pt x="705" y="886"/>
                </a:lnTo>
                <a:lnTo>
                  <a:pt x="707" y="897"/>
                </a:lnTo>
                <a:lnTo>
                  <a:pt x="711" y="907"/>
                </a:lnTo>
                <a:lnTo>
                  <a:pt x="716" y="919"/>
                </a:lnTo>
                <a:lnTo>
                  <a:pt x="716" y="919"/>
                </a:lnTo>
                <a:lnTo>
                  <a:pt x="684" y="933"/>
                </a:lnTo>
                <a:lnTo>
                  <a:pt x="652" y="945"/>
                </a:lnTo>
                <a:lnTo>
                  <a:pt x="652" y="945"/>
                </a:lnTo>
                <a:lnTo>
                  <a:pt x="648" y="934"/>
                </a:lnTo>
                <a:lnTo>
                  <a:pt x="643" y="923"/>
                </a:lnTo>
                <a:lnTo>
                  <a:pt x="636" y="914"/>
                </a:lnTo>
                <a:lnTo>
                  <a:pt x="630" y="904"/>
                </a:lnTo>
                <a:lnTo>
                  <a:pt x="622" y="896"/>
                </a:lnTo>
                <a:lnTo>
                  <a:pt x="614" y="888"/>
                </a:lnTo>
                <a:lnTo>
                  <a:pt x="605" y="881"/>
                </a:lnTo>
                <a:lnTo>
                  <a:pt x="596" y="873"/>
                </a:lnTo>
                <a:lnTo>
                  <a:pt x="587" y="867"/>
                </a:lnTo>
                <a:lnTo>
                  <a:pt x="576" y="861"/>
                </a:lnTo>
                <a:lnTo>
                  <a:pt x="565" y="857"/>
                </a:lnTo>
                <a:lnTo>
                  <a:pt x="555" y="853"/>
                </a:lnTo>
                <a:lnTo>
                  <a:pt x="544" y="849"/>
                </a:lnTo>
                <a:lnTo>
                  <a:pt x="532" y="847"/>
                </a:lnTo>
                <a:lnTo>
                  <a:pt x="520" y="846"/>
                </a:lnTo>
                <a:lnTo>
                  <a:pt x="508" y="845"/>
                </a:lnTo>
                <a:lnTo>
                  <a:pt x="508" y="845"/>
                </a:lnTo>
                <a:lnTo>
                  <a:pt x="496" y="846"/>
                </a:lnTo>
                <a:lnTo>
                  <a:pt x="484" y="847"/>
                </a:lnTo>
                <a:lnTo>
                  <a:pt x="473" y="849"/>
                </a:lnTo>
                <a:lnTo>
                  <a:pt x="461" y="853"/>
                </a:lnTo>
                <a:lnTo>
                  <a:pt x="450" y="857"/>
                </a:lnTo>
                <a:lnTo>
                  <a:pt x="440" y="861"/>
                </a:lnTo>
                <a:lnTo>
                  <a:pt x="430" y="867"/>
                </a:lnTo>
                <a:lnTo>
                  <a:pt x="420" y="873"/>
                </a:lnTo>
                <a:lnTo>
                  <a:pt x="411" y="881"/>
                </a:lnTo>
                <a:lnTo>
                  <a:pt x="402" y="888"/>
                </a:lnTo>
                <a:lnTo>
                  <a:pt x="395" y="896"/>
                </a:lnTo>
                <a:lnTo>
                  <a:pt x="387" y="904"/>
                </a:lnTo>
                <a:lnTo>
                  <a:pt x="380" y="914"/>
                </a:lnTo>
                <a:lnTo>
                  <a:pt x="374" y="923"/>
                </a:lnTo>
                <a:lnTo>
                  <a:pt x="369" y="934"/>
                </a:lnTo>
                <a:lnTo>
                  <a:pt x="364" y="945"/>
                </a:lnTo>
                <a:lnTo>
                  <a:pt x="364" y="945"/>
                </a:lnTo>
                <a:lnTo>
                  <a:pt x="331" y="933"/>
                </a:lnTo>
                <a:lnTo>
                  <a:pt x="301" y="919"/>
                </a:lnTo>
                <a:lnTo>
                  <a:pt x="301" y="919"/>
                </a:lnTo>
                <a:lnTo>
                  <a:pt x="306" y="907"/>
                </a:lnTo>
                <a:lnTo>
                  <a:pt x="309" y="897"/>
                </a:lnTo>
                <a:lnTo>
                  <a:pt x="311" y="886"/>
                </a:lnTo>
                <a:lnTo>
                  <a:pt x="313" y="874"/>
                </a:lnTo>
                <a:lnTo>
                  <a:pt x="314" y="862"/>
                </a:lnTo>
                <a:lnTo>
                  <a:pt x="314" y="852"/>
                </a:lnTo>
                <a:lnTo>
                  <a:pt x="313" y="840"/>
                </a:lnTo>
                <a:lnTo>
                  <a:pt x="312" y="828"/>
                </a:lnTo>
                <a:lnTo>
                  <a:pt x="310" y="817"/>
                </a:lnTo>
                <a:lnTo>
                  <a:pt x="307" y="807"/>
                </a:lnTo>
                <a:lnTo>
                  <a:pt x="302" y="796"/>
                </a:lnTo>
                <a:lnTo>
                  <a:pt x="297" y="785"/>
                </a:lnTo>
                <a:lnTo>
                  <a:pt x="292" y="774"/>
                </a:lnTo>
                <a:lnTo>
                  <a:pt x="285" y="765"/>
                </a:lnTo>
                <a:lnTo>
                  <a:pt x="278" y="755"/>
                </a:lnTo>
                <a:lnTo>
                  <a:pt x="269" y="746"/>
                </a:lnTo>
                <a:lnTo>
                  <a:pt x="269" y="746"/>
                </a:lnTo>
                <a:lnTo>
                  <a:pt x="258" y="737"/>
                </a:lnTo>
                <a:lnTo>
                  <a:pt x="246" y="727"/>
                </a:lnTo>
                <a:lnTo>
                  <a:pt x="233" y="720"/>
                </a:lnTo>
                <a:lnTo>
                  <a:pt x="220" y="713"/>
                </a:lnTo>
                <a:lnTo>
                  <a:pt x="206" y="708"/>
                </a:lnTo>
                <a:lnTo>
                  <a:pt x="191" y="705"/>
                </a:lnTo>
                <a:lnTo>
                  <a:pt x="176" y="702"/>
                </a:lnTo>
                <a:lnTo>
                  <a:pt x="161" y="701"/>
                </a:lnTo>
                <a:lnTo>
                  <a:pt x="161" y="701"/>
                </a:lnTo>
                <a:lnTo>
                  <a:pt x="145" y="702"/>
                </a:lnTo>
                <a:lnTo>
                  <a:pt x="128" y="705"/>
                </a:lnTo>
                <a:lnTo>
                  <a:pt x="113" y="709"/>
                </a:lnTo>
                <a:lnTo>
                  <a:pt x="97" y="715"/>
                </a:lnTo>
                <a:lnTo>
                  <a:pt x="97" y="715"/>
                </a:lnTo>
                <a:lnTo>
                  <a:pt x="90" y="699"/>
                </a:lnTo>
                <a:lnTo>
                  <a:pt x="82" y="684"/>
                </a:lnTo>
                <a:lnTo>
                  <a:pt x="71" y="652"/>
                </a:lnTo>
                <a:lnTo>
                  <a:pt x="71" y="652"/>
                </a:lnTo>
                <a:lnTo>
                  <a:pt x="81" y="648"/>
                </a:lnTo>
                <a:lnTo>
                  <a:pt x="92" y="642"/>
                </a:lnTo>
                <a:lnTo>
                  <a:pt x="102" y="636"/>
                </a:lnTo>
                <a:lnTo>
                  <a:pt x="111" y="629"/>
                </a:lnTo>
                <a:lnTo>
                  <a:pt x="120" y="622"/>
                </a:lnTo>
                <a:lnTo>
                  <a:pt x="129" y="613"/>
                </a:lnTo>
                <a:lnTo>
                  <a:pt x="136" y="605"/>
                </a:lnTo>
                <a:lnTo>
                  <a:pt x="143" y="596"/>
                </a:lnTo>
                <a:lnTo>
                  <a:pt x="149" y="587"/>
                </a:lnTo>
                <a:lnTo>
                  <a:pt x="154" y="576"/>
                </a:lnTo>
                <a:lnTo>
                  <a:pt x="160" y="565"/>
                </a:lnTo>
                <a:lnTo>
                  <a:pt x="163" y="554"/>
                </a:lnTo>
                <a:lnTo>
                  <a:pt x="166" y="544"/>
                </a:lnTo>
                <a:lnTo>
                  <a:pt x="168" y="532"/>
                </a:lnTo>
                <a:lnTo>
                  <a:pt x="170" y="520"/>
                </a:lnTo>
                <a:lnTo>
                  <a:pt x="170" y="508"/>
                </a:lnTo>
                <a:lnTo>
                  <a:pt x="170" y="508"/>
                </a:lnTo>
                <a:lnTo>
                  <a:pt x="170" y="495"/>
                </a:lnTo>
                <a:lnTo>
                  <a:pt x="168" y="484"/>
                </a:lnTo>
                <a:lnTo>
                  <a:pt x="166" y="473"/>
                </a:lnTo>
                <a:lnTo>
                  <a:pt x="163" y="461"/>
                </a:lnTo>
                <a:lnTo>
                  <a:pt x="160" y="450"/>
                </a:lnTo>
                <a:lnTo>
                  <a:pt x="154" y="440"/>
                </a:lnTo>
                <a:lnTo>
                  <a:pt x="149" y="430"/>
                </a:lnTo>
                <a:lnTo>
                  <a:pt x="143" y="420"/>
                </a:lnTo>
                <a:lnTo>
                  <a:pt x="136" y="411"/>
                </a:lnTo>
                <a:lnTo>
                  <a:pt x="129" y="402"/>
                </a:lnTo>
                <a:lnTo>
                  <a:pt x="120" y="395"/>
                </a:lnTo>
                <a:lnTo>
                  <a:pt x="111" y="387"/>
                </a:lnTo>
                <a:lnTo>
                  <a:pt x="102" y="379"/>
                </a:lnTo>
                <a:lnTo>
                  <a:pt x="92" y="374"/>
                </a:lnTo>
                <a:lnTo>
                  <a:pt x="81" y="369"/>
                </a:lnTo>
                <a:lnTo>
                  <a:pt x="71" y="363"/>
                </a:lnTo>
                <a:lnTo>
                  <a:pt x="71" y="363"/>
                </a:lnTo>
                <a:lnTo>
                  <a:pt x="82" y="332"/>
                </a:lnTo>
                <a:lnTo>
                  <a:pt x="90" y="316"/>
                </a:lnTo>
                <a:lnTo>
                  <a:pt x="97" y="301"/>
                </a:lnTo>
                <a:lnTo>
                  <a:pt x="97" y="301"/>
                </a:lnTo>
                <a:lnTo>
                  <a:pt x="113" y="307"/>
                </a:lnTo>
                <a:lnTo>
                  <a:pt x="129" y="311"/>
                </a:lnTo>
                <a:lnTo>
                  <a:pt x="145" y="313"/>
                </a:lnTo>
                <a:lnTo>
                  <a:pt x="161" y="314"/>
                </a:lnTo>
                <a:lnTo>
                  <a:pt x="161" y="314"/>
                </a:lnTo>
                <a:lnTo>
                  <a:pt x="176" y="314"/>
                </a:lnTo>
                <a:lnTo>
                  <a:pt x="191" y="311"/>
                </a:lnTo>
                <a:lnTo>
                  <a:pt x="206" y="308"/>
                </a:lnTo>
                <a:lnTo>
                  <a:pt x="220" y="302"/>
                </a:lnTo>
                <a:lnTo>
                  <a:pt x="233" y="296"/>
                </a:lnTo>
                <a:lnTo>
                  <a:pt x="246" y="288"/>
                </a:lnTo>
                <a:lnTo>
                  <a:pt x="258" y="280"/>
                </a:lnTo>
                <a:lnTo>
                  <a:pt x="269" y="269"/>
                </a:lnTo>
                <a:lnTo>
                  <a:pt x="269" y="269"/>
                </a:lnTo>
                <a:lnTo>
                  <a:pt x="278" y="260"/>
                </a:lnTo>
                <a:lnTo>
                  <a:pt x="285" y="251"/>
                </a:lnTo>
                <a:lnTo>
                  <a:pt x="292" y="241"/>
                </a:lnTo>
                <a:lnTo>
                  <a:pt x="297" y="231"/>
                </a:lnTo>
                <a:lnTo>
                  <a:pt x="302" y="221"/>
                </a:lnTo>
                <a:lnTo>
                  <a:pt x="307" y="210"/>
                </a:lnTo>
                <a:lnTo>
                  <a:pt x="310" y="198"/>
                </a:lnTo>
                <a:lnTo>
                  <a:pt x="312" y="187"/>
                </a:lnTo>
                <a:lnTo>
                  <a:pt x="313" y="176"/>
                </a:lnTo>
                <a:lnTo>
                  <a:pt x="314" y="165"/>
                </a:lnTo>
                <a:lnTo>
                  <a:pt x="314" y="153"/>
                </a:lnTo>
                <a:lnTo>
                  <a:pt x="313" y="141"/>
                </a:lnTo>
                <a:lnTo>
                  <a:pt x="311" y="131"/>
                </a:lnTo>
                <a:lnTo>
                  <a:pt x="309" y="119"/>
                </a:lnTo>
                <a:lnTo>
                  <a:pt x="306" y="108"/>
                </a:lnTo>
                <a:lnTo>
                  <a:pt x="301" y="97"/>
                </a:lnTo>
                <a:lnTo>
                  <a:pt x="301" y="97"/>
                </a:lnTo>
                <a:lnTo>
                  <a:pt x="331" y="82"/>
                </a:lnTo>
                <a:lnTo>
                  <a:pt x="364" y="70"/>
                </a:lnTo>
                <a:lnTo>
                  <a:pt x="364" y="70"/>
                </a:lnTo>
                <a:lnTo>
                  <a:pt x="369" y="81"/>
                </a:lnTo>
                <a:lnTo>
                  <a:pt x="374" y="92"/>
                </a:lnTo>
                <a:lnTo>
                  <a:pt x="380" y="102"/>
                </a:lnTo>
                <a:lnTo>
                  <a:pt x="387" y="111"/>
                </a:lnTo>
                <a:lnTo>
                  <a:pt x="395" y="120"/>
                </a:lnTo>
                <a:lnTo>
                  <a:pt x="402" y="128"/>
                </a:lnTo>
                <a:lnTo>
                  <a:pt x="411" y="136"/>
                </a:lnTo>
                <a:lnTo>
                  <a:pt x="420" y="142"/>
                </a:lnTo>
                <a:lnTo>
                  <a:pt x="430" y="149"/>
                </a:lnTo>
                <a:lnTo>
                  <a:pt x="440" y="154"/>
                </a:lnTo>
                <a:lnTo>
                  <a:pt x="450" y="160"/>
                </a:lnTo>
                <a:lnTo>
                  <a:pt x="461" y="163"/>
                </a:lnTo>
                <a:lnTo>
                  <a:pt x="473" y="166"/>
                </a:lnTo>
                <a:lnTo>
                  <a:pt x="484" y="168"/>
                </a:lnTo>
                <a:lnTo>
                  <a:pt x="496" y="170"/>
                </a:lnTo>
                <a:lnTo>
                  <a:pt x="508" y="170"/>
                </a:lnTo>
                <a:lnTo>
                  <a:pt x="508" y="170"/>
                </a:lnTo>
                <a:lnTo>
                  <a:pt x="520" y="170"/>
                </a:lnTo>
                <a:lnTo>
                  <a:pt x="532" y="168"/>
                </a:lnTo>
                <a:lnTo>
                  <a:pt x="544" y="166"/>
                </a:lnTo>
                <a:lnTo>
                  <a:pt x="555" y="163"/>
                </a:lnTo>
                <a:lnTo>
                  <a:pt x="565" y="160"/>
                </a:lnTo>
                <a:lnTo>
                  <a:pt x="576" y="154"/>
                </a:lnTo>
                <a:lnTo>
                  <a:pt x="587" y="149"/>
                </a:lnTo>
                <a:lnTo>
                  <a:pt x="596" y="142"/>
                </a:lnTo>
                <a:lnTo>
                  <a:pt x="605" y="136"/>
                </a:lnTo>
                <a:lnTo>
                  <a:pt x="614" y="128"/>
                </a:lnTo>
                <a:lnTo>
                  <a:pt x="622" y="120"/>
                </a:lnTo>
                <a:lnTo>
                  <a:pt x="630" y="111"/>
                </a:lnTo>
                <a:lnTo>
                  <a:pt x="636" y="102"/>
                </a:lnTo>
                <a:lnTo>
                  <a:pt x="643" y="92"/>
                </a:lnTo>
                <a:lnTo>
                  <a:pt x="648" y="81"/>
                </a:lnTo>
                <a:lnTo>
                  <a:pt x="652" y="70"/>
                </a:lnTo>
                <a:lnTo>
                  <a:pt x="652" y="70"/>
                </a:lnTo>
                <a:lnTo>
                  <a:pt x="684" y="82"/>
                </a:lnTo>
                <a:lnTo>
                  <a:pt x="716" y="97"/>
                </a:lnTo>
                <a:lnTo>
                  <a:pt x="716" y="97"/>
                </a:lnTo>
                <a:lnTo>
                  <a:pt x="711" y="108"/>
                </a:lnTo>
                <a:lnTo>
                  <a:pt x="707" y="119"/>
                </a:lnTo>
                <a:lnTo>
                  <a:pt x="705" y="131"/>
                </a:lnTo>
                <a:lnTo>
                  <a:pt x="703" y="141"/>
                </a:lnTo>
                <a:lnTo>
                  <a:pt x="702" y="153"/>
                </a:lnTo>
                <a:lnTo>
                  <a:pt x="702" y="165"/>
                </a:lnTo>
                <a:lnTo>
                  <a:pt x="703" y="176"/>
                </a:lnTo>
                <a:lnTo>
                  <a:pt x="704" y="187"/>
                </a:lnTo>
                <a:lnTo>
                  <a:pt x="707" y="198"/>
                </a:lnTo>
                <a:lnTo>
                  <a:pt x="710" y="210"/>
                </a:lnTo>
                <a:lnTo>
                  <a:pt x="713" y="221"/>
                </a:lnTo>
                <a:lnTo>
                  <a:pt x="719" y="231"/>
                </a:lnTo>
                <a:lnTo>
                  <a:pt x="724" y="241"/>
                </a:lnTo>
                <a:lnTo>
                  <a:pt x="732" y="251"/>
                </a:lnTo>
                <a:lnTo>
                  <a:pt x="738" y="260"/>
                </a:lnTo>
                <a:lnTo>
                  <a:pt x="747" y="269"/>
                </a:lnTo>
                <a:lnTo>
                  <a:pt x="747" y="269"/>
                </a:lnTo>
                <a:lnTo>
                  <a:pt x="758" y="280"/>
                </a:lnTo>
                <a:lnTo>
                  <a:pt x="770" y="288"/>
                </a:lnTo>
                <a:lnTo>
                  <a:pt x="783" y="296"/>
                </a:lnTo>
                <a:lnTo>
                  <a:pt x="797" y="302"/>
                </a:lnTo>
                <a:lnTo>
                  <a:pt x="811" y="308"/>
                </a:lnTo>
                <a:lnTo>
                  <a:pt x="825" y="311"/>
                </a:lnTo>
                <a:lnTo>
                  <a:pt x="840" y="314"/>
                </a:lnTo>
                <a:lnTo>
                  <a:pt x="855" y="314"/>
                </a:lnTo>
                <a:lnTo>
                  <a:pt x="855" y="314"/>
                </a:lnTo>
                <a:lnTo>
                  <a:pt x="872" y="313"/>
                </a:lnTo>
                <a:lnTo>
                  <a:pt x="888" y="311"/>
                </a:lnTo>
                <a:lnTo>
                  <a:pt x="903" y="307"/>
                </a:lnTo>
                <a:lnTo>
                  <a:pt x="919" y="301"/>
                </a:lnTo>
                <a:lnTo>
                  <a:pt x="919" y="301"/>
                </a:lnTo>
                <a:lnTo>
                  <a:pt x="933" y="332"/>
                </a:lnTo>
                <a:lnTo>
                  <a:pt x="940" y="347"/>
                </a:lnTo>
                <a:lnTo>
                  <a:pt x="945" y="363"/>
                </a:lnTo>
                <a:lnTo>
                  <a:pt x="945" y="363"/>
                </a:lnTo>
                <a:lnTo>
                  <a:pt x="934" y="369"/>
                </a:lnTo>
                <a:lnTo>
                  <a:pt x="924" y="374"/>
                </a:lnTo>
                <a:lnTo>
                  <a:pt x="914" y="379"/>
                </a:lnTo>
                <a:lnTo>
                  <a:pt x="904" y="387"/>
                </a:lnTo>
                <a:lnTo>
                  <a:pt x="896" y="395"/>
                </a:lnTo>
                <a:lnTo>
                  <a:pt x="888" y="402"/>
                </a:lnTo>
                <a:lnTo>
                  <a:pt x="881" y="411"/>
                </a:lnTo>
                <a:lnTo>
                  <a:pt x="873" y="420"/>
                </a:lnTo>
                <a:lnTo>
                  <a:pt x="867" y="430"/>
                </a:lnTo>
                <a:lnTo>
                  <a:pt x="861" y="440"/>
                </a:lnTo>
                <a:lnTo>
                  <a:pt x="857" y="450"/>
                </a:lnTo>
                <a:lnTo>
                  <a:pt x="853" y="461"/>
                </a:lnTo>
                <a:lnTo>
                  <a:pt x="850" y="473"/>
                </a:lnTo>
                <a:lnTo>
                  <a:pt x="847" y="484"/>
                </a:lnTo>
                <a:lnTo>
                  <a:pt x="846" y="495"/>
                </a:lnTo>
                <a:lnTo>
                  <a:pt x="845" y="508"/>
                </a:lnTo>
                <a:lnTo>
                  <a:pt x="845" y="508"/>
                </a:lnTo>
                <a:lnTo>
                  <a:pt x="846" y="520"/>
                </a:lnTo>
                <a:lnTo>
                  <a:pt x="847" y="532"/>
                </a:lnTo>
                <a:lnTo>
                  <a:pt x="850" y="544"/>
                </a:lnTo>
                <a:lnTo>
                  <a:pt x="853" y="554"/>
                </a:lnTo>
                <a:lnTo>
                  <a:pt x="857" y="565"/>
                </a:lnTo>
                <a:lnTo>
                  <a:pt x="861" y="576"/>
                </a:lnTo>
                <a:lnTo>
                  <a:pt x="867" y="587"/>
                </a:lnTo>
                <a:lnTo>
                  <a:pt x="873" y="596"/>
                </a:lnTo>
                <a:lnTo>
                  <a:pt x="881" y="605"/>
                </a:lnTo>
                <a:lnTo>
                  <a:pt x="888" y="613"/>
                </a:lnTo>
                <a:lnTo>
                  <a:pt x="896" y="622"/>
                </a:lnTo>
                <a:lnTo>
                  <a:pt x="904" y="629"/>
                </a:lnTo>
                <a:lnTo>
                  <a:pt x="914" y="636"/>
                </a:lnTo>
                <a:lnTo>
                  <a:pt x="924" y="642"/>
                </a:lnTo>
                <a:lnTo>
                  <a:pt x="934" y="648"/>
                </a:lnTo>
                <a:lnTo>
                  <a:pt x="945" y="652"/>
                </a:lnTo>
                <a:lnTo>
                  <a:pt x="945" y="652"/>
                </a:lnTo>
                <a:lnTo>
                  <a:pt x="933" y="684"/>
                </a:lnTo>
                <a:lnTo>
                  <a:pt x="927" y="699"/>
                </a:lnTo>
                <a:lnTo>
                  <a:pt x="919" y="715"/>
                </a:lnTo>
                <a:lnTo>
                  <a:pt x="919" y="715"/>
                </a:lnTo>
                <a:close/>
                <a:moveTo>
                  <a:pt x="508" y="357"/>
                </a:moveTo>
                <a:lnTo>
                  <a:pt x="508" y="357"/>
                </a:lnTo>
                <a:lnTo>
                  <a:pt x="492" y="358"/>
                </a:lnTo>
                <a:lnTo>
                  <a:pt x="477" y="360"/>
                </a:lnTo>
                <a:lnTo>
                  <a:pt x="463" y="363"/>
                </a:lnTo>
                <a:lnTo>
                  <a:pt x="449" y="369"/>
                </a:lnTo>
                <a:lnTo>
                  <a:pt x="437" y="375"/>
                </a:lnTo>
                <a:lnTo>
                  <a:pt x="424" y="383"/>
                </a:lnTo>
                <a:lnTo>
                  <a:pt x="412" y="391"/>
                </a:lnTo>
                <a:lnTo>
                  <a:pt x="401" y="401"/>
                </a:lnTo>
                <a:lnTo>
                  <a:pt x="391" y="412"/>
                </a:lnTo>
                <a:lnTo>
                  <a:pt x="383" y="423"/>
                </a:lnTo>
                <a:lnTo>
                  <a:pt x="375" y="436"/>
                </a:lnTo>
                <a:lnTo>
                  <a:pt x="369" y="449"/>
                </a:lnTo>
                <a:lnTo>
                  <a:pt x="364" y="463"/>
                </a:lnTo>
                <a:lnTo>
                  <a:pt x="360" y="477"/>
                </a:lnTo>
                <a:lnTo>
                  <a:pt x="358" y="492"/>
                </a:lnTo>
                <a:lnTo>
                  <a:pt x="357" y="508"/>
                </a:lnTo>
                <a:lnTo>
                  <a:pt x="357" y="508"/>
                </a:lnTo>
                <a:lnTo>
                  <a:pt x="358" y="523"/>
                </a:lnTo>
                <a:lnTo>
                  <a:pt x="360" y="538"/>
                </a:lnTo>
                <a:lnTo>
                  <a:pt x="364" y="552"/>
                </a:lnTo>
                <a:lnTo>
                  <a:pt x="369" y="566"/>
                </a:lnTo>
                <a:lnTo>
                  <a:pt x="375" y="580"/>
                </a:lnTo>
                <a:lnTo>
                  <a:pt x="383" y="592"/>
                </a:lnTo>
                <a:lnTo>
                  <a:pt x="391" y="604"/>
                </a:lnTo>
                <a:lnTo>
                  <a:pt x="401" y="614"/>
                </a:lnTo>
                <a:lnTo>
                  <a:pt x="412" y="624"/>
                </a:lnTo>
                <a:lnTo>
                  <a:pt x="424" y="633"/>
                </a:lnTo>
                <a:lnTo>
                  <a:pt x="437" y="640"/>
                </a:lnTo>
                <a:lnTo>
                  <a:pt x="449" y="647"/>
                </a:lnTo>
                <a:lnTo>
                  <a:pt x="463" y="652"/>
                </a:lnTo>
                <a:lnTo>
                  <a:pt x="477" y="655"/>
                </a:lnTo>
                <a:lnTo>
                  <a:pt x="492" y="657"/>
                </a:lnTo>
                <a:lnTo>
                  <a:pt x="508" y="658"/>
                </a:lnTo>
                <a:lnTo>
                  <a:pt x="508" y="658"/>
                </a:lnTo>
                <a:lnTo>
                  <a:pt x="523" y="657"/>
                </a:lnTo>
                <a:lnTo>
                  <a:pt x="538" y="655"/>
                </a:lnTo>
                <a:lnTo>
                  <a:pt x="552" y="652"/>
                </a:lnTo>
                <a:lnTo>
                  <a:pt x="566" y="647"/>
                </a:lnTo>
                <a:lnTo>
                  <a:pt x="580" y="640"/>
                </a:lnTo>
                <a:lnTo>
                  <a:pt x="592" y="633"/>
                </a:lnTo>
                <a:lnTo>
                  <a:pt x="604" y="624"/>
                </a:lnTo>
                <a:lnTo>
                  <a:pt x="615" y="614"/>
                </a:lnTo>
                <a:lnTo>
                  <a:pt x="624" y="604"/>
                </a:lnTo>
                <a:lnTo>
                  <a:pt x="633" y="592"/>
                </a:lnTo>
                <a:lnTo>
                  <a:pt x="640" y="580"/>
                </a:lnTo>
                <a:lnTo>
                  <a:pt x="647" y="566"/>
                </a:lnTo>
                <a:lnTo>
                  <a:pt x="652" y="552"/>
                </a:lnTo>
                <a:lnTo>
                  <a:pt x="655" y="538"/>
                </a:lnTo>
                <a:lnTo>
                  <a:pt x="658" y="523"/>
                </a:lnTo>
                <a:lnTo>
                  <a:pt x="659" y="508"/>
                </a:lnTo>
                <a:lnTo>
                  <a:pt x="659" y="508"/>
                </a:lnTo>
                <a:lnTo>
                  <a:pt x="658" y="492"/>
                </a:lnTo>
                <a:lnTo>
                  <a:pt x="655" y="477"/>
                </a:lnTo>
                <a:lnTo>
                  <a:pt x="652" y="463"/>
                </a:lnTo>
                <a:lnTo>
                  <a:pt x="647" y="449"/>
                </a:lnTo>
                <a:lnTo>
                  <a:pt x="640" y="436"/>
                </a:lnTo>
                <a:lnTo>
                  <a:pt x="633" y="423"/>
                </a:lnTo>
                <a:lnTo>
                  <a:pt x="624" y="412"/>
                </a:lnTo>
                <a:lnTo>
                  <a:pt x="615" y="401"/>
                </a:lnTo>
                <a:lnTo>
                  <a:pt x="604" y="391"/>
                </a:lnTo>
                <a:lnTo>
                  <a:pt x="592" y="383"/>
                </a:lnTo>
                <a:lnTo>
                  <a:pt x="580" y="375"/>
                </a:lnTo>
                <a:lnTo>
                  <a:pt x="566" y="369"/>
                </a:lnTo>
                <a:lnTo>
                  <a:pt x="552" y="363"/>
                </a:lnTo>
                <a:lnTo>
                  <a:pt x="538" y="360"/>
                </a:lnTo>
                <a:lnTo>
                  <a:pt x="523" y="358"/>
                </a:lnTo>
                <a:lnTo>
                  <a:pt x="508" y="357"/>
                </a:lnTo>
                <a:lnTo>
                  <a:pt x="508" y="357"/>
                </a:lnTo>
                <a:close/>
                <a:moveTo>
                  <a:pt x="508" y="567"/>
                </a:moveTo>
                <a:lnTo>
                  <a:pt x="508" y="567"/>
                </a:lnTo>
                <a:lnTo>
                  <a:pt x="496" y="566"/>
                </a:lnTo>
                <a:lnTo>
                  <a:pt x="485" y="563"/>
                </a:lnTo>
                <a:lnTo>
                  <a:pt x="475" y="558"/>
                </a:lnTo>
                <a:lnTo>
                  <a:pt x="466" y="550"/>
                </a:lnTo>
                <a:lnTo>
                  <a:pt x="459" y="541"/>
                </a:lnTo>
                <a:lnTo>
                  <a:pt x="454" y="531"/>
                </a:lnTo>
                <a:lnTo>
                  <a:pt x="449" y="520"/>
                </a:lnTo>
                <a:lnTo>
                  <a:pt x="448" y="508"/>
                </a:lnTo>
                <a:lnTo>
                  <a:pt x="448" y="508"/>
                </a:lnTo>
                <a:lnTo>
                  <a:pt x="449" y="495"/>
                </a:lnTo>
                <a:lnTo>
                  <a:pt x="454" y="485"/>
                </a:lnTo>
                <a:lnTo>
                  <a:pt x="459" y="475"/>
                </a:lnTo>
                <a:lnTo>
                  <a:pt x="466" y="465"/>
                </a:lnTo>
                <a:lnTo>
                  <a:pt x="475" y="459"/>
                </a:lnTo>
                <a:lnTo>
                  <a:pt x="485" y="454"/>
                </a:lnTo>
                <a:lnTo>
                  <a:pt x="496" y="449"/>
                </a:lnTo>
                <a:lnTo>
                  <a:pt x="508" y="448"/>
                </a:lnTo>
                <a:lnTo>
                  <a:pt x="508" y="448"/>
                </a:lnTo>
                <a:lnTo>
                  <a:pt x="520" y="449"/>
                </a:lnTo>
                <a:lnTo>
                  <a:pt x="531" y="454"/>
                </a:lnTo>
                <a:lnTo>
                  <a:pt x="542" y="459"/>
                </a:lnTo>
                <a:lnTo>
                  <a:pt x="550" y="465"/>
                </a:lnTo>
                <a:lnTo>
                  <a:pt x="558" y="475"/>
                </a:lnTo>
                <a:lnTo>
                  <a:pt x="563" y="485"/>
                </a:lnTo>
                <a:lnTo>
                  <a:pt x="566" y="495"/>
                </a:lnTo>
                <a:lnTo>
                  <a:pt x="567" y="508"/>
                </a:lnTo>
                <a:lnTo>
                  <a:pt x="567" y="508"/>
                </a:lnTo>
                <a:lnTo>
                  <a:pt x="566" y="520"/>
                </a:lnTo>
                <a:lnTo>
                  <a:pt x="563" y="531"/>
                </a:lnTo>
                <a:lnTo>
                  <a:pt x="558" y="541"/>
                </a:lnTo>
                <a:lnTo>
                  <a:pt x="550" y="550"/>
                </a:lnTo>
                <a:lnTo>
                  <a:pt x="542" y="558"/>
                </a:lnTo>
                <a:lnTo>
                  <a:pt x="531" y="563"/>
                </a:lnTo>
                <a:lnTo>
                  <a:pt x="520" y="566"/>
                </a:lnTo>
                <a:lnTo>
                  <a:pt x="508" y="567"/>
                </a:lnTo>
                <a:lnTo>
                  <a:pt x="508" y="5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72659" y="1979620"/>
            <a:ext cx="828000" cy="82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115"/>
          <p:cNvSpPr/>
          <p:nvPr/>
        </p:nvSpPr>
        <p:spPr bwMode="auto">
          <a:xfrm>
            <a:off x="2324735" y="2232489"/>
            <a:ext cx="323850" cy="322263"/>
          </a:xfrm>
          <a:custGeom>
            <a:gdLst>
              <a:gd name="T0" fmla="*/ 789 w 1018"/>
              <a:gd name="T1" fmla="*/ 69 h 1017"/>
              <a:gd name="T2" fmla="*/ 765 w 1018"/>
              <a:gd name="T3" fmla="*/ 25 h 1017"/>
              <a:gd name="T4" fmla="*/ 719 w 1018"/>
              <a:gd name="T5" fmla="*/ 1 h 1017"/>
              <a:gd name="T6" fmla="*/ 73 w 1018"/>
              <a:gd name="T7" fmla="*/ 1 h 1017"/>
              <a:gd name="T8" fmla="*/ 27 w 1018"/>
              <a:gd name="T9" fmla="*/ 25 h 1017"/>
              <a:gd name="T10" fmla="*/ 2 w 1018"/>
              <a:gd name="T11" fmla="*/ 69 h 1017"/>
              <a:gd name="T12" fmla="*/ 2 w 1018"/>
              <a:gd name="T13" fmla="*/ 716 h 1017"/>
              <a:gd name="T14" fmla="*/ 28 w 1018"/>
              <a:gd name="T15" fmla="*/ 766 h 1017"/>
              <a:gd name="T16" fmla="*/ 67 w 1018"/>
              <a:gd name="T17" fmla="*/ 789 h 1017"/>
              <a:gd name="T18" fmla="*/ 115 w 1018"/>
              <a:gd name="T19" fmla="*/ 791 h 1017"/>
              <a:gd name="T20" fmla="*/ 163 w 1018"/>
              <a:gd name="T21" fmla="*/ 766 h 1017"/>
              <a:gd name="T22" fmla="*/ 263 w 1018"/>
              <a:gd name="T23" fmla="*/ 745 h 1017"/>
              <a:gd name="T24" fmla="*/ 589 w 1018"/>
              <a:gd name="T25" fmla="*/ 763 h 1017"/>
              <a:gd name="T26" fmla="*/ 634 w 1018"/>
              <a:gd name="T27" fmla="*/ 777 h 1017"/>
              <a:gd name="T28" fmla="*/ 870 w 1018"/>
              <a:gd name="T29" fmla="*/ 1001 h 1017"/>
              <a:gd name="T30" fmla="*/ 923 w 1018"/>
              <a:gd name="T31" fmla="*/ 1017 h 1017"/>
              <a:gd name="T32" fmla="*/ 968 w 1018"/>
              <a:gd name="T33" fmla="*/ 1006 h 1017"/>
              <a:gd name="T34" fmla="*/ 1002 w 1018"/>
              <a:gd name="T35" fmla="*/ 975 h 1017"/>
              <a:gd name="T36" fmla="*/ 1018 w 1018"/>
              <a:gd name="T37" fmla="*/ 921 h 1017"/>
              <a:gd name="T38" fmla="*/ 1011 w 1018"/>
              <a:gd name="T39" fmla="*/ 276 h 1017"/>
              <a:gd name="T40" fmla="*/ 977 w 1018"/>
              <a:gd name="T41" fmla="*/ 238 h 1017"/>
              <a:gd name="T42" fmla="*/ 927 w 1018"/>
              <a:gd name="T43" fmla="*/ 223 h 1017"/>
              <a:gd name="T44" fmla="*/ 102 w 1018"/>
              <a:gd name="T45" fmla="*/ 729 h 1017"/>
              <a:gd name="T46" fmla="*/ 73 w 1018"/>
              <a:gd name="T47" fmla="*/ 721 h 1017"/>
              <a:gd name="T48" fmla="*/ 64 w 1018"/>
              <a:gd name="T49" fmla="*/ 86 h 1017"/>
              <a:gd name="T50" fmla="*/ 80 w 1018"/>
              <a:gd name="T51" fmla="*/ 65 h 1017"/>
              <a:gd name="T52" fmla="*/ 711 w 1018"/>
              <a:gd name="T53" fmla="*/ 65 h 1017"/>
              <a:gd name="T54" fmla="*/ 727 w 1018"/>
              <a:gd name="T55" fmla="*/ 86 h 1017"/>
              <a:gd name="T56" fmla="*/ 720 w 1018"/>
              <a:gd name="T57" fmla="*/ 470 h 1017"/>
              <a:gd name="T58" fmla="*/ 429 w 1018"/>
              <a:gd name="T59" fmla="*/ 476 h 1017"/>
              <a:gd name="T60" fmla="*/ 350 w 1018"/>
              <a:gd name="T61" fmla="*/ 501 h 1017"/>
              <a:gd name="T62" fmla="*/ 954 w 1018"/>
              <a:gd name="T63" fmla="*/ 928 h 1017"/>
              <a:gd name="T64" fmla="*/ 934 w 1018"/>
              <a:gd name="T65" fmla="*/ 951 h 1017"/>
              <a:gd name="T66" fmla="*/ 900 w 1018"/>
              <a:gd name="T67" fmla="*/ 944 h 1017"/>
              <a:gd name="T68" fmla="*/ 645 w 1018"/>
              <a:gd name="T69" fmla="*/ 711 h 1017"/>
              <a:gd name="T70" fmla="*/ 318 w 1018"/>
              <a:gd name="T71" fmla="*/ 700 h 1017"/>
              <a:gd name="T72" fmla="*/ 293 w 1018"/>
              <a:gd name="T73" fmla="*/ 685 h 1017"/>
              <a:gd name="T74" fmla="*/ 379 w 1018"/>
              <a:gd name="T75" fmla="*/ 557 h 1017"/>
              <a:gd name="T76" fmla="*/ 420 w 1018"/>
              <a:gd name="T77" fmla="*/ 540 h 1017"/>
              <a:gd name="T78" fmla="*/ 727 w 1018"/>
              <a:gd name="T79" fmla="*/ 536 h 1017"/>
              <a:gd name="T80" fmla="*/ 770 w 1018"/>
              <a:gd name="T81" fmla="*/ 508 h 1017"/>
              <a:gd name="T82" fmla="*/ 791 w 1018"/>
              <a:gd name="T83" fmla="*/ 461 h 1017"/>
              <a:gd name="T84" fmla="*/ 938 w 1018"/>
              <a:gd name="T85" fmla="*/ 288 h 1017"/>
              <a:gd name="T86" fmla="*/ 955 w 1018"/>
              <a:gd name="T87" fmla="*/ 311 h 1017"/>
              <a:gd name="T88" fmla="*/ 425 w 1018"/>
              <a:gd name="T89" fmla="*/ 373 h 1017"/>
              <a:gd name="T90" fmla="*/ 445 w 1018"/>
              <a:gd name="T91" fmla="*/ 333 h 1017"/>
              <a:gd name="T92" fmla="*/ 416 w 1018"/>
              <a:gd name="T93" fmla="*/ 289 h 1017"/>
              <a:gd name="T94" fmla="*/ 371 w 1018"/>
              <a:gd name="T95" fmla="*/ 294 h 1017"/>
              <a:gd name="T96" fmla="*/ 350 w 1018"/>
              <a:gd name="T97" fmla="*/ 333 h 1017"/>
              <a:gd name="T98" fmla="*/ 380 w 1018"/>
              <a:gd name="T99" fmla="*/ 377 h 1017"/>
              <a:gd name="T100" fmla="*/ 197 w 1018"/>
              <a:gd name="T101" fmla="*/ 286 h 1017"/>
              <a:gd name="T102" fmla="*/ 160 w 1018"/>
              <a:gd name="T103" fmla="*/ 324 h 1017"/>
              <a:gd name="T104" fmla="*/ 174 w 1018"/>
              <a:gd name="T105" fmla="*/ 367 h 1017"/>
              <a:gd name="T106" fmla="*/ 217 w 1018"/>
              <a:gd name="T107" fmla="*/ 380 h 1017"/>
              <a:gd name="T108" fmla="*/ 254 w 1018"/>
              <a:gd name="T109" fmla="*/ 343 h 1017"/>
              <a:gd name="T110" fmla="*/ 240 w 1018"/>
              <a:gd name="T111" fmla="*/ 300 h 1017"/>
              <a:gd name="T112" fmla="*/ 589 w 1018"/>
              <a:gd name="T113" fmla="*/ 380 h 1017"/>
              <a:gd name="T114" fmla="*/ 629 w 1018"/>
              <a:gd name="T115" fmla="*/ 360 h 1017"/>
              <a:gd name="T116" fmla="*/ 633 w 1018"/>
              <a:gd name="T117" fmla="*/ 315 h 1017"/>
              <a:gd name="T118" fmla="*/ 589 w 1018"/>
              <a:gd name="T119" fmla="*/ 286 h 1017"/>
              <a:gd name="T120" fmla="*/ 549 w 1018"/>
              <a:gd name="T121" fmla="*/ 306 h 1017"/>
              <a:gd name="T122" fmla="*/ 545 w 1018"/>
              <a:gd name="T123" fmla="*/ 351 h 1017"/>
              <a:gd name="T124" fmla="*/ 589 w 1018"/>
              <a:gd name="T125" fmla="*/ 380 h 10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8" h="1017">
                <a:moveTo>
                  <a:pt x="927" y="223"/>
                </a:moveTo>
                <a:lnTo>
                  <a:pt x="792" y="223"/>
                </a:lnTo>
                <a:lnTo>
                  <a:pt x="792" y="86"/>
                </a:lnTo>
                <a:lnTo>
                  <a:pt x="792" y="86"/>
                </a:lnTo>
                <a:lnTo>
                  <a:pt x="791" y="78"/>
                </a:lnTo>
                <a:lnTo>
                  <a:pt x="789" y="69"/>
                </a:lnTo>
                <a:lnTo>
                  <a:pt x="787" y="61"/>
                </a:lnTo>
                <a:lnTo>
                  <a:pt x="784" y="53"/>
                </a:lnTo>
                <a:lnTo>
                  <a:pt x="780" y="45"/>
                </a:lnTo>
                <a:lnTo>
                  <a:pt x="776" y="38"/>
                </a:lnTo>
                <a:lnTo>
                  <a:pt x="770" y="31"/>
                </a:lnTo>
                <a:lnTo>
                  <a:pt x="765" y="25"/>
                </a:lnTo>
                <a:lnTo>
                  <a:pt x="758" y="19"/>
                </a:lnTo>
                <a:lnTo>
                  <a:pt x="751" y="15"/>
                </a:lnTo>
                <a:lnTo>
                  <a:pt x="743" y="10"/>
                </a:lnTo>
                <a:lnTo>
                  <a:pt x="736" y="6"/>
                </a:lnTo>
                <a:lnTo>
                  <a:pt x="727" y="3"/>
                </a:lnTo>
                <a:lnTo>
                  <a:pt x="719" y="1"/>
                </a:lnTo>
                <a:lnTo>
                  <a:pt x="709" y="0"/>
                </a:lnTo>
                <a:lnTo>
                  <a:pt x="699" y="0"/>
                </a:lnTo>
                <a:lnTo>
                  <a:pt x="92" y="0"/>
                </a:lnTo>
                <a:lnTo>
                  <a:pt x="92" y="0"/>
                </a:lnTo>
                <a:lnTo>
                  <a:pt x="82" y="0"/>
                </a:lnTo>
                <a:lnTo>
                  <a:pt x="73" y="1"/>
                </a:lnTo>
                <a:lnTo>
                  <a:pt x="64" y="3"/>
                </a:lnTo>
                <a:lnTo>
                  <a:pt x="56" y="6"/>
                </a:lnTo>
                <a:lnTo>
                  <a:pt x="48" y="10"/>
                </a:lnTo>
                <a:lnTo>
                  <a:pt x="41" y="15"/>
                </a:lnTo>
                <a:lnTo>
                  <a:pt x="33" y="19"/>
                </a:lnTo>
                <a:lnTo>
                  <a:pt x="27" y="25"/>
                </a:lnTo>
                <a:lnTo>
                  <a:pt x="21" y="31"/>
                </a:lnTo>
                <a:lnTo>
                  <a:pt x="16" y="38"/>
                </a:lnTo>
                <a:lnTo>
                  <a:pt x="12" y="45"/>
                </a:lnTo>
                <a:lnTo>
                  <a:pt x="7" y="53"/>
                </a:lnTo>
                <a:lnTo>
                  <a:pt x="4" y="61"/>
                </a:lnTo>
                <a:lnTo>
                  <a:pt x="2" y="69"/>
                </a:lnTo>
                <a:lnTo>
                  <a:pt x="1" y="78"/>
                </a:lnTo>
                <a:lnTo>
                  <a:pt x="0" y="86"/>
                </a:lnTo>
                <a:lnTo>
                  <a:pt x="0" y="698"/>
                </a:lnTo>
                <a:lnTo>
                  <a:pt x="0" y="698"/>
                </a:lnTo>
                <a:lnTo>
                  <a:pt x="1" y="708"/>
                </a:lnTo>
                <a:lnTo>
                  <a:pt x="2" y="716"/>
                </a:lnTo>
                <a:lnTo>
                  <a:pt x="4" y="726"/>
                </a:lnTo>
                <a:lnTo>
                  <a:pt x="7" y="735"/>
                </a:lnTo>
                <a:lnTo>
                  <a:pt x="12" y="743"/>
                </a:lnTo>
                <a:lnTo>
                  <a:pt x="16" y="751"/>
                </a:lnTo>
                <a:lnTo>
                  <a:pt x="21" y="758"/>
                </a:lnTo>
                <a:lnTo>
                  <a:pt x="28" y="766"/>
                </a:lnTo>
                <a:lnTo>
                  <a:pt x="28" y="766"/>
                </a:lnTo>
                <a:lnTo>
                  <a:pt x="35" y="772"/>
                </a:lnTo>
                <a:lnTo>
                  <a:pt x="43" y="777"/>
                </a:lnTo>
                <a:lnTo>
                  <a:pt x="51" y="782"/>
                </a:lnTo>
                <a:lnTo>
                  <a:pt x="59" y="786"/>
                </a:lnTo>
                <a:lnTo>
                  <a:pt x="67" y="789"/>
                </a:lnTo>
                <a:lnTo>
                  <a:pt x="77" y="791"/>
                </a:lnTo>
                <a:lnTo>
                  <a:pt x="87" y="792"/>
                </a:lnTo>
                <a:lnTo>
                  <a:pt x="95" y="794"/>
                </a:lnTo>
                <a:lnTo>
                  <a:pt x="95" y="794"/>
                </a:lnTo>
                <a:lnTo>
                  <a:pt x="105" y="792"/>
                </a:lnTo>
                <a:lnTo>
                  <a:pt x="115" y="791"/>
                </a:lnTo>
                <a:lnTo>
                  <a:pt x="123" y="789"/>
                </a:lnTo>
                <a:lnTo>
                  <a:pt x="132" y="786"/>
                </a:lnTo>
                <a:lnTo>
                  <a:pt x="140" y="783"/>
                </a:lnTo>
                <a:lnTo>
                  <a:pt x="148" y="777"/>
                </a:lnTo>
                <a:lnTo>
                  <a:pt x="155" y="772"/>
                </a:lnTo>
                <a:lnTo>
                  <a:pt x="163" y="766"/>
                </a:lnTo>
                <a:lnTo>
                  <a:pt x="230" y="700"/>
                </a:lnTo>
                <a:lnTo>
                  <a:pt x="230" y="700"/>
                </a:lnTo>
                <a:lnTo>
                  <a:pt x="236" y="713"/>
                </a:lnTo>
                <a:lnTo>
                  <a:pt x="243" y="726"/>
                </a:lnTo>
                <a:lnTo>
                  <a:pt x="252" y="737"/>
                </a:lnTo>
                <a:lnTo>
                  <a:pt x="263" y="745"/>
                </a:lnTo>
                <a:lnTo>
                  <a:pt x="276" y="753"/>
                </a:lnTo>
                <a:lnTo>
                  <a:pt x="288" y="759"/>
                </a:lnTo>
                <a:lnTo>
                  <a:pt x="303" y="762"/>
                </a:lnTo>
                <a:lnTo>
                  <a:pt x="318" y="763"/>
                </a:lnTo>
                <a:lnTo>
                  <a:pt x="589" y="763"/>
                </a:lnTo>
                <a:lnTo>
                  <a:pt x="589" y="763"/>
                </a:lnTo>
                <a:lnTo>
                  <a:pt x="597" y="763"/>
                </a:lnTo>
                <a:lnTo>
                  <a:pt x="605" y="765"/>
                </a:lnTo>
                <a:lnTo>
                  <a:pt x="612" y="767"/>
                </a:lnTo>
                <a:lnTo>
                  <a:pt x="620" y="770"/>
                </a:lnTo>
                <a:lnTo>
                  <a:pt x="626" y="773"/>
                </a:lnTo>
                <a:lnTo>
                  <a:pt x="634" y="777"/>
                </a:lnTo>
                <a:lnTo>
                  <a:pt x="640" y="782"/>
                </a:lnTo>
                <a:lnTo>
                  <a:pt x="646" y="787"/>
                </a:lnTo>
                <a:lnTo>
                  <a:pt x="855" y="989"/>
                </a:lnTo>
                <a:lnTo>
                  <a:pt x="855" y="989"/>
                </a:lnTo>
                <a:lnTo>
                  <a:pt x="862" y="995"/>
                </a:lnTo>
                <a:lnTo>
                  <a:pt x="870" y="1001"/>
                </a:lnTo>
                <a:lnTo>
                  <a:pt x="877" y="1006"/>
                </a:lnTo>
                <a:lnTo>
                  <a:pt x="886" y="1010"/>
                </a:lnTo>
                <a:lnTo>
                  <a:pt x="895" y="1012"/>
                </a:lnTo>
                <a:lnTo>
                  <a:pt x="903" y="1016"/>
                </a:lnTo>
                <a:lnTo>
                  <a:pt x="913" y="1017"/>
                </a:lnTo>
                <a:lnTo>
                  <a:pt x="923" y="1017"/>
                </a:lnTo>
                <a:lnTo>
                  <a:pt x="923" y="1017"/>
                </a:lnTo>
                <a:lnTo>
                  <a:pt x="932" y="1017"/>
                </a:lnTo>
                <a:lnTo>
                  <a:pt x="941" y="1016"/>
                </a:lnTo>
                <a:lnTo>
                  <a:pt x="950" y="1012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1"/>
                </a:lnTo>
                <a:lnTo>
                  <a:pt x="983" y="995"/>
                </a:lnTo>
                <a:lnTo>
                  <a:pt x="990" y="989"/>
                </a:lnTo>
                <a:lnTo>
                  <a:pt x="990" y="989"/>
                </a:lnTo>
                <a:lnTo>
                  <a:pt x="997" y="982"/>
                </a:lnTo>
                <a:lnTo>
                  <a:pt x="1002" y="975"/>
                </a:lnTo>
                <a:lnTo>
                  <a:pt x="1006" y="966"/>
                </a:lnTo>
                <a:lnTo>
                  <a:pt x="1011" y="958"/>
                </a:lnTo>
                <a:lnTo>
                  <a:pt x="1014" y="949"/>
                </a:lnTo>
                <a:lnTo>
                  <a:pt x="1016" y="941"/>
                </a:lnTo>
                <a:lnTo>
                  <a:pt x="1017" y="931"/>
                </a:lnTo>
                <a:lnTo>
                  <a:pt x="1018" y="921"/>
                </a:lnTo>
                <a:lnTo>
                  <a:pt x="1018" y="311"/>
                </a:lnTo>
                <a:lnTo>
                  <a:pt x="1018" y="311"/>
                </a:lnTo>
                <a:lnTo>
                  <a:pt x="1017" y="301"/>
                </a:lnTo>
                <a:lnTo>
                  <a:pt x="1016" y="292"/>
                </a:lnTo>
                <a:lnTo>
                  <a:pt x="1014" y="284"/>
                </a:lnTo>
                <a:lnTo>
                  <a:pt x="1011" y="276"/>
                </a:lnTo>
                <a:lnTo>
                  <a:pt x="1007" y="269"/>
                </a:lnTo>
                <a:lnTo>
                  <a:pt x="1002" y="261"/>
                </a:lnTo>
                <a:lnTo>
                  <a:pt x="997" y="255"/>
                </a:lnTo>
                <a:lnTo>
                  <a:pt x="991" y="248"/>
                </a:lnTo>
                <a:lnTo>
                  <a:pt x="985" y="243"/>
                </a:lnTo>
                <a:lnTo>
                  <a:pt x="977" y="238"/>
                </a:lnTo>
                <a:lnTo>
                  <a:pt x="970" y="233"/>
                </a:lnTo>
                <a:lnTo>
                  <a:pt x="962" y="230"/>
                </a:lnTo>
                <a:lnTo>
                  <a:pt x="954" y="227"/>
                </a:lnTo>
                <a:lnTo>
                  <a:pt x="945" y="225"/>
                </a:lnTo>
                <a:lnTo>
                  <a:pt x="935" y="224"/>
                </a:lnTo>
                <a:lnTo>
                  <a:pt x="927" y="223"/>
                </a:lnTo>
                <a:lnTo>
                  <a:pt x="927" y="223"/>
                </a:lnTo>
                <a:close/>
                <a:moveTo>
                  <a:pt x="118" y="721"/>
                </a:moveTo>
                <a:lnTo>
                  <a:pt x="118" y="721"/>
                </a:lnTo>
                <a:lnTo>
                  <a:pt x="114" y="725"/>
                </a:lnTo>
                <a:lnTo>
                  <a:pt x="108" y="727"/>
                </a:lnTo>
                <a:lnTo>
                  <a:pt x="102" y="729"/>
                </a:lnTo>
                <a:lnTo>
                  <a:pt x="95" y="729"/>
                </a:lnTo>
                <a:lnTo>
                  <a:pt x="90" y="729"/>
                </a:lnTo>
                <a:lnTo>
                  <a:pt x="83" y="727"/>
                </a:lnTo>
                <a:lnTo>
                  <a:pt x="78" y="725"/>
                </a:lnTo>
                <a:lnTo>
                  <a:pt x="73" y="721"/>
                </a:lnTo>
                <a:lnTo>
                  <a:pt x="73" y="721"/>
                </a:lnTo>
                <a:lnTo>
                  <a:pt x="70" y="715"/>
                </a:lnTo>
                <a:lnTo>
                  <a:pt x="66" y="710"/>
                </a:lnTo>
                <a:lnTo>
                  <a:pt x="64" y="704"/>
                </a:lnTo>
                <a:lnTo>
                  <a:pt x="64" y="698"/>
                </a:lnTo>
                <a:lnTo>
                  <a:pt x="64" y="86"/>
                </a:lnTo>
                <a:lnTo>
                  <a:pt x="64" y="86"/>
                </a:lnTo>
                <a:lnTo>
                  <a:pt x="64" y="82"/>
                </a:lnTo>
                <a:lnTo>
                  <a:pt x="66" y="78"/>
                </a:lnTo>
                <a:lnTo>
                  <a:pt x="68" y="74"/>
                </a:lnTo>
                <a:lnTo>
                  <a:pt x="72" y="70"/>
                </a:lnTo>
                <a:lnTo>
                  <a:pt x="76" y="67"/>
                </a:lnTo>
                <a:lnTo>
                  <a:pt x="80" y="65"/>
                </a:lnTo>
                <a:lnTo>
                  <a:pt x="86" y="63"/>
                </a:lnTo>
                <a:lnTo>
                  <a:pt x="92" y="63"/>
                </a:lnTo>
                <a:lnTo>
                  <a:pt x="699" y="63"/>
                </a:lnTo>
                <a:lnTo>
                  <a:pt x="699" y="63"/>
                </a:lnTo>
                <a:lnTo>
                  <a:pt x="706" y="63"/>
                </a:lnTo>
                <a:lnTo>
                  <a:pt x="711" y="65"/>
                </a:lnTo>
                <a:lnTo>
                  <a:pt x="715" y="67"/>
                </a:lnTo>
                <a:lnTo>
                  <a:pt x="720" y="70"/>
                </a:lnTo>
                <a:lnTo>
                  <a:pt x="723" y="74"/>
                </a:lnTo>
                <a:lnTo>
                  <a:pt x="725" y="78"/>
                </a:lnTo>
                <a:lnTo>
                  <a:pt x="727" y="82"/>
                </a:lnTo>
                <a:lnTo>
                  <a:pt x="727" y="86"/>
                </a:lnTo>
                <a:lnTo>
                  <a:pt x="727" y="452"/>
                </a:lnTo>
                <a:lnTo>
                  <a:pt x="727" y="452"/>
                </a:lnTo>
                <a:lnTo>
                  <a:pt x="727" y="458"/>
                </a:lnTo>
                <a:lnTo>
                  <a:pt x="725" y="462"/>
                </a:lnTo>
                <a:lnTo>
                  <a:pt x="723" y="466"/>
                </a:lnTo>
                <a:lnTo>
                  <a:pt x="720" y="470"/>
                </a:lnTo>
                <a:lnTo>
                  <a:pt x="715" y="473"/>
                </a:lnTo>
                <a:lnTo>
                  <a:pt x="711" y="475"/>
                </a:lnTo>
                <a:lnTo>
                  <a:pt x="706" y="476"/>
                </a:lnTo>
                <a:lnTo>
                  <a:pt x="699" y="476"/>
                </a:lnTo>
                <a:lnTo>
                  <a:pt x="429" y="476"/>
                </a:lnTo>
                <a:lnTo>
                  <a:pt x="429" y="476"/>
                </a:lnTo>
                <a:lnTo>
                  <a:pt x="415" y="477"/>
                </a:lnTo>
                <a:lnTo>
                  <a:pt x="401" y="479"/>
                </a:lnTo>
                <a:lnTo>
                  <a:pt x="387" y="482"/>
                </a:lnTo>
                <a:lnTo>
                  <a:pt x="374" y="487"/>
                </a:lnTo>
                <a:lnTo>
                  <a:pt x="361" y="493"/>
                </a:lnTo>
                <a:lnTo>
                  <a:pt x="350" y="501"/>
                </a:lnTo>
                <a:lnTo>
                  <a:pt x="339" y="508"/>
                </a:lnTo>
                <a:lnTo>
                  <a:pt x="328" y="518"/>
                </a:lnTo>
                <a:lnTo>
                  <a:pt x="118" y="721"/>
                </a:lnTo>
                <a:close/>
                <a:moveTo>
                  <a:pt x="955" y="921"/>
                </a:moveTo>
                <a:lnTo>
                  <a:pt x="955" y="921"/>
                </a:lnTo>
                <a:lnTo>
                  <a:pt x="954" y="928"/>
                </a:lnTo>
                <a:lnTo>
                  <a:pt x="951" y="934"/>
                </a:lnTo>
                <a:lnTo>
                  <a:pt x="949" y="939"/>
                </a:lnTo>
                <a:lnTo>
                  <a:pt x="945" y="944"/>
                </a:lnTo>
                <a:lnTo>
                  <a:pt x="945" y="944"/>
                </a:lnTo>
                <a:lnTo>
                  <a:pt x="940" y="948"/>
                </a:lnTo>
                <a:lnTo>
                  <a:pt x="934" y="951"/>
                </a:lnTo>
                <a:lnTo>
                  <a:pt x="929" y="952"/>
                </a:lnTo>
                <a:lnTo>
                  <a:pt x="923" y="953"/>
                </a:lnTo>
                <a:lnTo>
                  <a:pt x="916" y="952"/>
                </a:lnTo>
                <a:lnTo>
                  <a:pt x="911" y="951"/>
                </a:lnTo>
                <a:lnTo>
                  <a:pt x="904" y="948"/>
                </a:lnTo>
                <a:lnTo>
                  <a:pt x="900" y="944"/>
                </a:lnTo>
                <a:lnTo>
                  <a:pt x="691" y="742"/>
                </a:lnTo>
                <a:lnTo>
                  <a:pt x="691" y="742"/>
                </a:lnTo>
                <a:lnTo>
                  <a:pt x="680" y="732"/>
                </a:lnTo>
                <a:lnTo>
                  <a:pt x="668" y="724"/>
                </a:lnTo>
                <a:lnTo>
                  <a:pt x="656" y="716"/>
                </a:lnTo>
                <a:lnTo>
                  <a:pt x="645" y="711"/>
                </a:lnTo>
                <a:lnTo>
                  <a:pt x="631" y="706"/>
                </a:lnTo>
                <a:lnTo>
                  <a:pt x="618" y="702"/>
                </a:lnTo>
                <a:lnTo>
                  <a:pt x="604" y="700"/>
                </a:lnTo>
                <a:lnTo>
                  <a:pt x="589" y="700"/>
                </a:lnTo>
                <a:lnTo>
                  <a:pt x="318" y="700"/>
                </a:lnTo>
                <a:lnTo>
                  <a:pt x="318" y="700"/>
                </a:lnTo>
                <a:lnTo>
                  <a:pt x="313" y="699"/>
                </a:lnTo>
                <a:lnTo>
                  <a:pt x="308" y="698"/>
                </a:lnTo>
                <a:lnTo>
                  <a:pt x="302" y="696"/>
                </a:lnTo>
                <a:lnTo>
                  <a:pt x="298" y="693"/>
                </a:lnTo>
                <a:lnTo>
                  <a:pt x="295" y="689"/>
                </a:lnTo>
                <a:lnTo>
                  <a:pt x="293" y="685"/>
                </a:lnTo>
                <a:lnTo>
                  <a:pt x="291" y="681"/>
                </a:lnTo>
                <a:lnTo>
                  <a:pt x="291" y="677"/>
                </a:lnTo>
                <a:lnTo>
                  <a:pt x="291" y="642"/>
                </a:lnTo>
                <a:lnTo>
                  <a:pt x="372" y="563"/>
                </a:lnTo>
                <a:lnTo>
                  <a:pt x="372" y="563"/>
                </a:lnTo>
                <a:lnTo>
                  <a:pt x="379" y="557"/>
                </a:lnTo>
                <a:lnTo>
                  <a:pt x="385" y="553"/>
                </a:lnTo>
                <a:lnTo>
                  <a:pt x="391" y="549"/>
                </a:lnTo>
                <a:lnTo>
                  <a:pt x="398" y="546"/>
                </a:lnTo>
                <a:lnTo>
                  <a:pt x="405" y="544"/>
                </a:lnTo>
                <a:lnTo>
                  <a:pt x="413" y="541"/>
                </a:lnTo>
                <a:lnTo>
                  <a:pt x="420" y="540"/>
                </a:lnTo>
                <a:lnTo>
                  <a:pt x="429" y="540"/>
                </a:lnTo>
                <a:lnTo>
                  <a:pt x="699" y="540"/>
                </a:lnTo>
                <a:lnTo>
                  <a:pt x="699" y="540"/>
                </a:lnTo>
                <a:lnTo>
                  <a:pt x="709" y="539"/>
                </a:lnTo>
                <a:lnTo>
                  <a:pt x="719" y="538"/>
                </a:lnTo>
                <a:lnTo>
                  <a:pt x="727" y="536"/>
                </a:lnTo>
                <a:lnTo>
                  <a:pt x="736" y="533"/>
                </a:lnTo>
                <a:lnTo>
                  <a:pt x="743" y="530"/>
                </a:lnTo>
                <a:lnTo>
                  <a:pt x="751" y="525"/>
                </a:lnTo>
                <a:lnTo>
                  <a:pt x="758" y="520"/>
                </a:lnTo>
                <a:lnTo>
                  <a:pt x="765" y="515"/>
                </a:lnTo>
                <a:lnTo>
                  <a:pt x="770" y="508"/>
                </a:lnTo>
                <a:lnTo>
                  <a:pt x="776" y="502"/>
                </a:lnTo>
                <a:lnTo>
                  <a:pt x="780" y="494"/>
                </a:lnTo>
                <a:lnTo>
                  <a:pt x="784" y="487"/>
                </a:lnTo>
                <a:lnTo>
                  <a:pt x="787" y="478"/>
                </a:lnTo>
                <a:lnTo>
                  <a:pt x="789" y="471"/>
                </a:lnTo>
                <a:lnTo>
                  <a:pt x="791" y="461"/>
                </a:lnTo>
                <a:lnTo>
                  <a:pt x="792" y="452"/>
                </a:lnTo>
                <a:lnTo>
                  <a:pt x="792" y="286"/>
                </a:lnTo>
                <a:lnTo>
                  <a:pt x="927" y="286"/>
                </a:lnTo>
                <a:lnTo>
                  <a:pt x="927" y="286"/>
                </a:lnTo>
                <a:lnTo>
                  <a:pt x="932" y="287"/>
                </a:lnTo>
                <a:lnTo>
                  <a:pt x="938" y="288"/>
                </a:lnTo>
                <a:lnTo>
                  <a:pt x="942" y="290"/>
                </a:lnTo>
                <a:lnTo>
                  <a:pt x="946" y="294"/>
                </a:lnTo>
                <a:lnTo>
                  <a:pt x="949" y="297"/>
                </a:lnTo>
                <a:lnTo>
                  <a:pt x="953" y="301"/>
                </a:lnTo>
                <a:lnTo>
                  <a:pt x="954" y="305"/>
                </a:lnTo>
                <a:lnTo>
                  <a:pt x="955" y="311"/>
                </a:lnTo>
                <a:lnTo>
                  <a:pt x="955" y="921"/>
                </a:lnTo>
                <a:close/>
                <a:moveTo>
                  <a:pt x="398" y="380"/>
                </a:moveTo>
                <a:lnTo>
                  <a:pt x="398" y="380"/>
                </a:lnTo>
                <a:lnTo>
                  <a:pt x="408" y="380"/>
                </a:lnTo>
                <a:lnTo>
                  <a:pt x="416" y="377"/>
                </a:lnTo>
                <a:lnTo>
                  <a:pt x="425" y="373"/>
                </a:lnTo>
                <a:lnTo>
                  <a:pt x="431" y="367"/>
                </a:lnTo>
                <a:lnTo>
                  <a:pt x="438" y="360"/>
                </a:lnTo>
                <a:lnTo>
                  <a:pt x="442" y="351"/>
                </a:lnTo>
                <a:lnTo>
                  <a:pt x="444" y="343"/>
                </a:lnTo>
                <a:lnTo>
                  <a:pt x="445" y="333"/>
                </a:lnTo>
                <a:lnTo>
                  <a:pt x="445" y="333"/>
                </a:lnTo>
                <a:lnTo>
                  <a:pt x="444" y="324"/>
                </a:lnTo>
                <a:lnTo>
                  <a:pt x="442" y="315"/>
                </a:lnTo>
                <a:lnTo>
                  <a:pt x="438" y="306"/>
                </a:lnTo>
                <a:lnTo>
                  <a:pt x="431" y="300"/>
                </a:lnTo>
                <a:lnTo>
                  <a:pt x="425" y="294"/>
                </a:lnTo>
                <a:lnTo>
                  <a:pt x="416" y="289"/>
                </a:lnTo>
                <a:lnTo>
                  <a:pt x="408" y="286"/>
                </a:lnTo>
                <a:lnTo>
                  <a:pt x="398" y="286"/>
                </a:lnTo>
                <a:lnTo>
                  <a:pt x="398" y="286"/>
                </a:lnTo>
                <a:lnTo>
                  <a:pt x="388" y="286"/>
                </a:lnTo>
                <a:lnTo>
                  <a:pt x="380" y="289"/>
                </a:lnTo>
                <a:lnTo>
                  <a:pt x="371" y="294"/>
                </a:lnTo>
                <a:lnTo>
                  <a:pt x="364" y="300"/>
                </a:lnTo>
                <a:lnTo>
                  <a:pt x="358" y="306"/>
                </a:lnTo>
                <a:lnTo>
                  <a:pt x="354" y="315"/>
                </a:lnTo>
                <a:lnTo>
                  <a:pt x="351" y="324"/>
                </a:lnTo>
                <a:lnTo>
                  <a:pt x="350" y="333"/>
                </a:lnTo>
                <a:lnTo>
                  <a:pt x="350" y="333"/>
                </a:lnTo>
                <a:lnTo>
                  <a:pt x="351" y="343"/>
                </a:lnTo>
                <a:lnTo>
                  <a:pt x="354" y="351"/>
                </a:lnTo>
                <a:lnTo>
                  <a:pt x="358" y="360"/>
                </a:lnTo>
                <a:lnTo>
                  <a:pt x="364" y="367"/>
                </a:lnTo>
                <a:lnTo>
                  <a:pt x="371" y="373"/>
                </a:lnTo>
                <a:lnTo>
                  <a:pt x="380" y="377"/>
                </a:lnTo>
                <a:lnTo>
                  <a:pt x="388" y="380"/>
                </a:lnTo>
                <a:lnTo>
                  <a:pt x="398" y="380"/>
                </a:lnTo>
                <a:lnTo>
                  <a:pt x="398" y="380"/>
                </a:lnTo>
                <a:close/>
                <a:moveTo>
                  <a:pt x="207" y="286"/>
                </a:moveTo>
                <a:lnTo>
                  <a:pt x="207" y="286"/>
                </a:lnTo>
                <a:lnTo>
                  <a:pt x="197" y="286"/>
                </a:lnTo>
                <a:lnTo>
                  <a:pt x="189" y="289"/>
                </a:lnTo>
                <a:lnTo>
                  <a:pt x="180" y="294"/>
                </a:lnTo>
                <a:lnTo>
                  <a:pt x="174" y="300"/>
                </a:lnTo>
                <a:lnTo>
                  <a:pt x="167" y="306"/>
                </a:lnTo>
                <a:lnTo>
                  <a:pt x="163" y="315"/>
                </a:lnTo>
                <a:lnTo>
                  <a:pt x="160" y="324"/>
                </a:lnTo>
                <a:lnTo>
                  <a:pt x="160" y="333"/>
                </a:lnTo>
                <a:lnTo>
                  <a:pt x="160" y="333"/>
                </a:lnTo>
                <a:lnTo>
                  <a:pt x="160" y="343"/>
                </a:lnTo>
                <a:lnTo>
                  <a:pt x="163" y="351"/>
                </a:lnTo>
                <a:lnTo>
                  <a:pt x="167" y="360"/>
                </a:lnTo>
                <a:lnTo>
                  <a:pt x="174" y="367"/>
                </a:lnTo>
                <a:lnTo>
                  <a:pt x="180" y="373"/>
                </a:lnTo>
                <a:lnTo>
                  <a:pt x="189" y="377"/>
                </a:lnTo>
                <a:lnTo>
                  <a:pt x="197" y="380"/>
                </a:lnTo>
                <a:lnTo>
                  <a:pt x="207" y="380"/>
                </a:lnTo>
                <a:lnTo>
                  <a:pt x="207" y="380"/>
                </a:lnTo>
                <a:lnTo>
                  <a:pt x="217" y="380"/>
                </a:lnTo>
                <a:lnTo>
                  <a:pt x="225" y="377"/>
                </a:lnTo>
                <a:lnTo>
                  <a:pt x="234" y="373"/>
                </a:lnTo>
                <a:lnTo>
                  <a:pt x="240" y="367"/>
                </a:lnTo>
                <a:lnTo>
                  <a:pt x="247" y="360"/>
                </a:lnTo>
                <a:lnTo>
                  <a:pt x="251" y="351"/>
                </a:lnTo>
                <a:lnTo>
                  <a:pt x="254" y="343"/>
                </a:lnTo>
                <a:lnTo>
                  <a:pt x="254" y="333"/>
                </a:lnTo>
                <a:lnTo>
                  <a:pt x="254" y="333"/>
                </a:lnTo>
                <a:lnTo>
                  <a:pt x="254" y="324"/>
                </a:lnTo>
                <a:lnTo>
                  <a:pt x="251" y="315"/>
                </a:lnTo>
                <a:lnTo>
                  <a:pt x="247" y="306"/>
                </a:lnTo>
                <a:lnTo>
                  <a:pt x="240" y="300"/>
                </a:lnTo>
                <a:lnTo>
                  <a:pt x="234" y="294"/>
                </a:lnTo>
                <a:lnTo>
                  <a:pt x="225" y="289"/>
                </a:lnTo>
                <a:lnTo>
                  <a:pt x="217" y="286"/>
                </a:lnTo>
                <a:lnTo>
                  <a:pt x="207" y="286"/>
                </a:lnTo>
                <a:lnTo>
                  <a:pt x="207" y="286"/>
                </a:lnTo>
                <a:close/>
                <a:moveTo>
                  <a:pt x="589" y="380"/>
                </a:moveTo>
                <a:lnTo>
                  <a:pt x="589" y="380"/>
                </a:lnTo>
                <a:lnTo>
                  <a:pt x="598" y="380"/>
                </a:lnTo>
                <a:lnTo>
                  <a:pt x="607" y="377"/>
                </a:lnTo>
                <a:lnTo>
                  <a:pt x="616" y="373"/>
                </a:lnTo>
                <a:lnTo>
                  <a:pt x="622" y="367"/>
                </a:lnTo>
                <a:lnTo>
                  <a:pt x="629" y="360"/>
                </a:lnTo>
                <a:lnTo>
                  <a:pt x="633" y="351"/>
                </a:lnTo>
                <a:lnTo>
                  <a:pt x="635" y="343"/>
                </a:lnTo>
                <a:lnTo>
                  <a:pt x="636" y="333"/>
                </a:lnTo>
                <a:lnTo>
                  <a:pt x="636" y="333"/>
                </a:lnTo>
                <a:lnTo>
                  <a:pt x="635" y="324"/>
                </a:lnTo>
                <a:lnTo>
                  <a:pt x="633" y="315"/>
                </a:lnTo>
                <a:lnTo>
                  <a:pt x="629" y="306"/>
                </a:lnTo>
                <a:lnTo>
                  <a:pt x="622" y="300"/>
                </a:lnTo>
                <a:lnTo>
                  <a:pt x="616" y="294"/>
                </a:lnTo>
                <a:lnTo>
                  <a:pt x="607" y="289"/>
                </a:lnTo>
                <a:lnTo>
                  <a:pt x="598" y="286"/>
                </a:lnTo>
                <a:lnTo>
                  <a:pt x="589" y="286"/>
                </a:lnTo>
                <a:lnTo>
                  <a:pt x="589" y="286"/>
                </a:lnTo>
                <a:lnTo>
                  <a:pt x="579" y="286"/>
                </a:lnTo>
                <a:lnTo>
                  <a:pt x="570" y="289"/>
                </a:lnTo>
                <a:lnTo>
                  <a:pt x="562" y="294"/>
                </a:lnTo>
                <a:lnTo>
                  <a:pt x="554" y="300"/>
                </a:lnTo>
                <a:lnTo>
                  <a:pt x="549" y="306"/>
                </a:lnTo>
                <a:lnTo>
                  <a:pt x="545" y="315"/>
                </a:lnTo>
                <a:lnTo>
                  <a:pt x="542" y="324"/>
                </a:lnTo>
                <a:lnTo>
                  <a:pt x="541" y="333"/>
                </a:lnTo>
                <a:lnTo>
                  <a:pt x="541" y="333"/>
                </a:lnTo>
                <a:lnTo>
                  <a:pt x="542" y="343"/>
                </a:lnTo>
                <a:lnTo>
                  <a:pt x="545" y="351"/>
                </a:lnTo>
                <a:lnTo>
                  <a:pt x="549" y="360"/>
                </a:lnTo>
                <a:lnTo>
                  <a:pt x="554" y="367"/>
                </a:lnTo>
                <a:lnTo>
                  <a:pt x="562" y="373"/>
                </a:lnTo>
                <a:lnTo>
                  <a:pt x="570" y="377"/>
                </a:lnTo>
                <a:lnTo>
                  <a:pt x="579" y="380"/>
                </a:lnTo>
                <a:lnTo>
                  <a:pt x="589" y="380"/>
                </a:lnTo>
                <a:lnTo>
                  <a:pt x="589" y="3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5" name="椭圆 37"/>
          <p:cNvSpPr/>
          <p:nvPr/>
        </p:nvSpPr>
        <p:spPr>
          <a:xfrm>
            <a:off x="1158622" y="3224534"/>
            <a:ext cx="2656075" cy="660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我们长期为客户提供专业的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服务。</a:t>
            </a:r>
          </a:p>
        </p:txBody>
      </p:sp>
      <p:sp>
        <p:nvSpPr>
          <p:cNvPr id="16" name="Rectangle 36"/>
          <p:cNvSpPr/>
          <p:nvPr/>
        </p:nvSpPr>
        <p:spPr bwMode="auto">
          <a:xfrm>
            <a:off x="1932661" y="290868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7" name="椭圆 37"/>
          <p:cNvSpPr/>
          <p:nvPr/>
        </p:nvSpPr>
        <p:spPr>
          <a:xfrm>
            <a:off x="4767963" y="3224534"/>
            <a:ext cx="2656075" cy="660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我们长期为客户提供专业的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服务。</a:t>
            </a:r>
          </a:p>
        </p:txBody>
      </p:sp>
      <p:sp>
        <p:nvSpPr>
          <p:cNvPr id="18" name="Rectangle 36"/>
          <p:cNvSpPr/>
          <p:nvPr/>
        </p:nvSpPr>
        <p:spPr bwMode="auto">
          <a:xfrm>
            <a:off x="5542002" y="290868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9" name="椭圆 37"/>
          <p:cNvSpPr/>
          <p:nvPr/>
        </p:nvSpPr>
        <p:spPr>
          <a:xfrm>
            <a:off x="8377304" y="3224534"/>
            <a:ext cx="2656075" cy="660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我们长期为客户提供专业的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服务。</a:t>
            </a:r>
          </a:p>
        </p:txBody>
      </p:sp>
      <p:sp>
        <p:nvSpPr>
          <p:cNvPr id="20" name="Rectangle 36"/>
          <p:cNvSpPr/>
          <p:nvPr/>
        </p:nvSpPr>
        <p:spPr bwMode="auto">
          <a:xfrm>
            <a:off x="9151343" y="290868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1" name="椭圆 37"/>
          <p:cNvSpPr/>
          <p:nvPr/>
        </p:nvSpPr>
        <p:spPr>
          <a:xfrm>
            <a:off x="1158622" y="5391457"/>
            <a:ext cx="2656075" cy="660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我们长期为客户提供专业的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服务。</a:t>
            </a:r>
          </a:p>
        </p:txBody>
      </p:sp>
      <p:sp>
        <p:nvSpPr>
          <p:cNvPr id="22" name="Rectangle 36"/>
          <p:cNvSpPr/>
          <p:nvPr/>
        </p:nvSpPr>
        <p:spPr bwMode="auto">
          <a:xfrm>
            <a:off x="1932661" y="5075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3" name="椭圆 37"/>
          <p:cNvSpPr/>
          <p:nvPr/>
        </p:nvSpPr>
        <p:spPr>
          <a:xfrm>
            <a:off x="4767963" y="5391457"/>
            <a:ext cx="2656075" cy="660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我们长期为客户提供专业的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服务。</a:t>
            </a:r>
          </a:p>
        </p:txBody>
      </p:sp>
      <p:sp>
        <p:nvSpPr>
          <p:cNvPr id="24" name="Rectangle 36"/>
          <p:cNvSpPr/>
          <p:nvPr/>
        </p:nvSpPr>
        <p:spPr bwMode="auto">
          <a:xfrm>
            <a:off x="5542002" y="5075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5" name="椭圆 37"/>
          <p:cNvSpPr/>
          <p:nvPr/>
        </p:nvSpPr>
        <p:spPr>
          <a:xfrm>
            <a:off x="8377304" y="5391457"/>
            <a:ext cx="2656075" cy="660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我们长期为客户提供专业的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</a:t>
            </a:r>
            <a:r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服务。</a:t>
            </a:r>
          </a:p>
        </p:txBody>
      </p:sp>
      <p:sp>
        <p:nvSpPr>
          <p:cNvPr id="26" name="Rectangle 36"/>
          <p:cNvSpPr/>
          <p:nvPr/>
        </p:nvSpPr>
        <p:spPr bwMode="auto">
          <a:xfrm>
            <a:off x="9151343" y="5075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  <a:latin typeface="+mj-ea"/>
                <a:ea typeface="+mj-ea"/>
              </a:rPr>
              <a:t>标题内容</a:t>
            </a:r>
          </a:p>
        </p:txBody>
      </p:sp>
    </p:spTree>
    <p:extLst>
      <p:ext uri="{BB962C8B-B14F-4D97-AF65-F5344CB8AC3E}">
        <p14:creationId xmlns:p14="http://schemas.microsoft.com/office/powerpoint/2010/main" val="224924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" name="文本框 20"/>
          <p:cNvSpPr txBox="1"/>
          <p:nvPr/>
        </p:nvSpPr>
        <p:spPr>
          <a:xfrm>
            <a:off x="2310348" y="3327567"/>
            <a:ext cx="7571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>
                <a:solidFill>
                  <a:schemeClr val="tx2"/>
                </a:solidFill>
                <a:latin typeface="+mj-ea"/>
                <a:ea typeface="+mj-ea"/>
              </a:rPr>
              <a:t>问题以及解决方案</a:t>
            </a:r>
          </a:p>
        </p:txBody>
      </p:sp>
      <p:sp>
        <p:nvSpPr>
          <p:cNvPr id="22" name="矩形 21"/>
          <p:cNvSpPr/>
          <p:nvPr/>
        </p:nvSpPr>
        <p:spPr>
          <a:xfrm>
            <a:off x="1741713" y="4619003"/>
            <a:ext cx="870857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 consectetur adipiscing elit. Nam viverra euismod odio gravida pellentesque urna varius vitae. Sed dui lorem adipiscing in adipiscing et interdum nec metus. </a:t>
            </a:r>
          </a:p>
        </p:txBody>
      </p:sp>
      <p:grpSp>
        <p:nvGrpSpPr>
          <p:cNvPr id="6" name="Group 33"/>
          <p:cNvGrpSpPr/>
          <p:nvPr/>
        </p:nvGrpSpPr>
        <p:grpSpPr>
          <a:xfrm>
            <a:off x="5410200" y="1388950"/>
            <a:ext cx="1371600" cy="1667236"/>
            <a:chOff x="1208671" y="1659213"/>
            <a:chExt cx="2151201" cy="2614869"/>
          </a:xfrm>
          <a:solidFill>
            <a:schemeClr val="accent1"/>
          </a:solidFill>
        </p:grpSpPr>
        <p:sp>
          <p:nvSpPr>
            <p:cNvPr id="7" name="Oval 2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>
                  <a:solidFill>
                    <a:schemeClr val="bg1"/>
                  </a:solidFill>
                  <a:latin typeface="Agency FB" pitchFamily="34" charset="0"/>
                  <a:cs typeface="Times New Roman" pitchFamily="18" charset="0"/>
                </a:rPr>
                <a:t>03</a:t>
              </a:r>
            </a:p>
          </p:txBody>
        </p:sp>
        <p:sp>
          <p:nvSpPr>
            <p:cNvPr id="9" name="Isosceles Triangle 31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59145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1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32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问题以及解决方案</a:t>
            </a:r>
          </a:p>
        </p:txBody>
      </p:sp>
      <p:sp>
        <p:nvSpPr>
          <p:cNvPr id="3" name="Rectangle 4"/>
          <p:cNvSpPr/>
          <p:nvPr/>
        </p:nvSpPr>
        <p:spPr>
          <a:xfrm>
            <a:off x="1184361" y="1782060"/>
            <a:ext cx="6394319" cy="4441642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4" name="Rectangle 16"/>
          <p:cNvSpPr/>
          <p:nvPr/>
        </p:nvSpPr>
        <p:spPr>
          <a:xfrm>
            <a:off x="1184361" y="1782060"/>
            <a:ext cx="3217883" cy="4428494"/>
          </a:xfrm>
          <a:prstGeom prst="rect">
            <a:avLst/>
          </a:prstGeom>
          <a:solidFill>
            <a:schemeClr val="accent1"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1463780" y="4234903"/>
            <a:ext cx="2659044" cy="1781450"/>
          </a:xfrm>
          <a:prstGeom prst="rect">
            <a:avLst/>
          </a:prstGeom>
        </p:spPr>
        <p:txBody>
          <a:bodyPr vert="horz" lIns="91435" tIns="45718" rIns="91435" bIns="4571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  <a:defRPr/>
            </a:pPr>
            <a:r>
              <a:rPr lang="zh-CN" altLang="en-US" sz="120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服务。我们长期为客户提供专业的</a:t>
            </a:r>
            <a:r>
              <a:rPr lang="en-US" altLang="zh-CN" sz="120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6" name="任意多边形: 形状 5"/>
          <p:cNvSpPr/>
          <p:nvPr/>
        </p:nvSpPr>
        <p:spPr>
          <a:xfrm>
            <a:off x="2351021" y="2670493"/>
            <a:ext cx="884562" cy="979170"/>
          </a:xfrm>
          <a:custGeom>
            <a:rect l="l" t="t" r="r" b="b"/>
            <a:pathLst>
              <a:path w="884562" h="979169">
                <a:moveTo>
                  <a:pt x="415719" y="0"/>
                </a:moveTo>
                <a:lnTo>
                  <a:pt x="468843" y="0"/>
                </a:lnTo>
                <a:lnTo>
                  <a:pt x="468843" y="69850"/>
                </a:lnTo>
                <a:cubicBezTo>
                  <a:pt x="578387" y="73624"/>
                  <a:pt x="668916" y="119625"/>
                  <a:pt x="740432" y="207853"/>
                </a:cubicBezTo>
                <a:lnTo>
                  <a:pt x="855512" y="120019"/>
                </a:lnTo>
                <a:lnTo>
                  <a:pt x="884562" y="154885"/>
                </a:lnTo>
                <a:lnTo>
                  <a:pt x="769420" y="243092"/>
                </a:lnTo>
                <a:cubicBezTo>
                  <a:pt x="818852" y="307890"/>
                  <a:pt x="843569" y="383386"/>
                  <a:pt x="843569" y="469583"/>
                </a:cubicBezTo>
                <a:cubicBezTo>
                  <a:pt x="843569" y="558640"/>
                  <a:pt x="817546" y="636262"/>
                  <a:pt x="765501" y="702449"/>
                </a:cubicBezTo>
                <a:lnTo>
                  <a:pt x="884562" y="800236"/>
                </a:lnTo>
                <a:lnTo>
                  <a:pt x="855294" y="834729"/>
                </a:lnTo>
                <a:lnTo>
                  <a:pt x="735953" y="739119"/>
                </a:lnTo>
                <a:cubicBezTo>
                  <a:pt x="664562" y="822246"/>
                  <a:pt x="575525" y="865697"/>
                  <a:pt x="468843" y="869471"/>
                </a:cubicBezTo>
                <a:lnTo>
                  <a:pt x="468843" y="979170"/>
                </a:lnTo>
                <a:lnTo>
                  <a:pt x="415719" y="979170"/>
                </a:lnTo>
                <a:lnTo>
                  <a:pt x="415719" y="869533"/>
                </a:lnTo>
                <a:cubicBezTo>
                  <a:pt x="305802" y="865759"/>
                  <a:pt x="215024" y="819685"/>
                  <a:pt x="143384" y="731312"/>
                </a:cubicBezTo>
                <a:lnTo>
                  <a:pt x="28272" y="819115"/>
                </a:lnTo>
                <a:lnTo>
                  <a:pt x="0" y="784280"/>
                </a:lnTo>
                <a:lnTo>
                  <a:pt x="115173" y="696042"/>
                </a:lnTo>
                <a:cubicBezTo>
                  <a:pt x="65720" y="631887"/>
                  <a:pt x="40993" y="556401"/>
                  <a:pt x="40993" y="469583"/>
                </a:cubicBezTo>
                <a:cubicBezTo>
                  <a:pt x="40993" y="380131"/>
                  <a:pt x="67016" y="302623"/>
                  <a:pt x="119061" y="237058"/>
                </a:cubicBezTo>
                <a:lnTo>
                  <a:pt x="0" y="139209"/>
                </a:lnTo>
                <a:lnTo>
                  <a:pt x="28521" y="104405"/>
                </a:lnTo>
                <a:lnTo>
                  <a:pt x="147862" y="200046"/>
                </a:lnTo>
                <a:cubicBezTo>
                  <a:pt x="219337" y="116981"/>
                  <a:pt x="308622" y="73562"/>
                  <a:pt x="415719" y="69788"/>
                </a:cubicBezTo>
                <a:lnTo>
                  <a:pt x="415719" y="0"/>
                </a:lnTo>
                <a:close/>
                <a:moveTo>
                  <a:pt x="415719" y="120423"/>
                </a:moveTo>
                <a:cubicBezTo>
                  <a:pt x="326351" y="124176"/>
                  <a:pt x="249724" y="160867"/>
                  <a:pt x="185839" y="230496"/>
                </a:cubicBezTo>
                <a:lnTo>
                  <a:pt x="343436" y="358141"/>
                </a:lnTo>
                <a:cubicBezTo>
                  <a:pt x="362534" y="336411"/>
                  <a:pt x="386628" y="323804"/>
                  <a:pt x="415719" y="320320"/>
                </a:cubicBezTo>
                <a:lnTo>
                  <a:pt x="415719" y="120423"/>
                </a:lnTo>
                <a:close/>
                <a:moveTo>
                  <a:pt x="468843" y="120423"/>
                </a:moveTo>
                <a:lnTo>
                  <a:pt x="468843" y="320631"/>
                </a:lnTo>
                <a:cubicBezTo>
                  <a:pt x="494554" y="323970"/>
                  <a:pt x="518265" y="336473"/>
                  <a:pt x="539975" y="358141"/>
                </a:cubicBezTo>
                <a:lnTo>
                  <a:pt x="704571" y="233948"/>
                </a:lnTo>
                <a:cubicBezTo>
                  <a:pt x="637803" y="162038"/>
                  <a:pt x="559227" y="124197"/>
                  <a:pt x="468843" y="120423"/>
                </a:cubicBezTo>
                <a:close/>
                <a:moveTo>
                  <a:pt x="730386" y="270712"/>
                </a:moveTo>
                <a:lnTo>
                  <a:pt x="570331" y="395371"/>
                </a:lnTo>
                <a:cubicBezTo>
                  <a:pt x="585945" y="414593"/>
                  <a:pt x="593751" y="439340"/>
                  <a:pt x="593751" y="469614"/>
                </a:cubicBezTo>
                <a:cubicBezTo>
                  <a:pt x="593751" y="499887"/>
                  <a:pt x="585945" y="525319"/>
                  <a:pt x="570331" y="545909"/>
                </a:cubicBezTo>
                <a:lnTo>
                  <a:pt x="726685" y="674301"/>
                </a:lnTo>
                <a:cubicBezTo>
                  <a:pt x="769192" y="613630"/>
                  <a:pt x="790445" y="545390"/>
                  <a:pt x="790445" y="469583"/>
                </a:cubicBezTo>
                <a:cubicBezTo>
                  <a:pt x="790445" y="395060"/>
                  <a:pt x="770425" y="328770"/>
                  <a:pt x="730386" y="270712"/>
                </a:cubicBezTo>
                <a:close/>
                <a:moveTo>
                  <a:pt x="157193" y="264833"/>
                </a:moveTo>
                <a:cubicBezTo>
                  <a:pt x="115142" y="325131"/>
                  <a:pt x="94117" y="393381"/>
                  <a:pt x="94117" y="469583"/>
                </a:cubicBezTo>
                <a:cubicBezTo>
                  <a:pt x="94117" y="544727"/>
                  <a:pt x="113898" y="611017"/>
                  <a:pt x="153461" y="668454"/>
                </a:cubicBezTo>
                <a:lnTo>
                  <a:pt x="314231" y="543731"/>
                </a:lnTo>
                <a:cubicBezTo>
                  <a:pt x="298617" y="525132"/>
                  <a:pt x="290811" y="500447"/>
                  <a:pt x="290811" y="469676"/>
                </a:cubicBezTo>
                <a:cubicBezTo>
                  <a:pt x="290811" y="438905"/>
                  <a:pt x="298617" y="413556"/>
                  <a:pt x="314231" y="393630"/>
                </a:cubicBezTo>
                <a:lnTo>
                  <a:pt x="157193" y="264833"/>
                </a:lnTo>
                <a:close/>
                <a:moveTo>
                  <a:pt x="441908" y="370240"/>
                </a:moveTo>
                <a:cubicBezTo>
                  <a:pt x="415305" y="370240"/>
                  <a:pt x="392325" y="379918"/>
                  <a:pt x="372969" y="399275"/>
                </a:cubicBezTo>
                <a:cubicBezTo>
                  <a:pt x="353612" y="418631"/>
                  <a:pt x="343934" y="442093"/>
                  <a:pt x="343934" y="469660"/>
                </a:cubicBezTo>
                <a:cubicBezTo>
                  <a:pt x="343934" y="497228"/>
                  <a:pt x="353586" y="520664"/>
                  <a:pt x="372891" y="539968"/>
                </a:cubicBezTo>
                <a:cubicBezTo>
                  <a:pt x="392195" y="559273"/>
                  <a:pt x="415201" y="568925"/>
                  <a:pt x="441908" y="568925"/>
                </a:cubicBezTo>
                <a:cubicBezTo>
                  <a:pt x="468615" y="568925"/>
                  <a:pt x="491745" y="559148"/>
                  <a:pt x="511298" y="539595"/>
                </a:cubicBezTo>
                <a:cubicBezTo>
                  <a:pt x="530851" y="520042"/>
                  <a:pt x="540628" y="496730"/>
                  <a:pt x="540628" y="469660"/>
                </a:cubicBezTo>
                <a:cubicBezTo>
                  <a:pt x="540628" y="442591"/>
                  <a:pt x="530825" y="419253"/>
                  <a:pt x="511220" y="399648"/>
                </a:cubicBezTo>
                <a:cubicBezTo>
                  <a:pt x="491615" y="380043"/>
                  <a:pt x="468511" y="370240"/>
                  <a:pt x="441908" y="370240"/>
                </a:cubicBezTo>
                <a:close/>
                <a:moveTo>
                  <a:pt x="343716" y="581024"/>
                </a:moveTo>
                <a:lnTo>
                  <a:pt x="179992" y="705248"/>
                </a:lnTo>
                <a:cubicBezTo>
                  <a:pt x="246344" y="777261"/>
                  <a:pt x="324920" y="815093"/>
                  <a:pt x="415719" y="818742"/>
                </a:cubicBezTo>
                <a:lnTo>
                  <a:pt x="415719" y="618938"/>
                </a:lnTo>
                <a:cubicBezTo>
                  <a:pt x="389551" y="615537"/>
                  <a:pt x="365551" y="602899"/>
                  <a:pt x="343716" y="581024"/>
                </a:cubicBezTo>
                <a:close/>
                <a:moveTo>
                  <a:pt x="540348" y="581024"/>
                </a:moveTo>
                <a:cubicBezTo>
                  <a:pt x="521355" y="602775"/>
                  <a:pt x="497519" y="615361"/>
                  <a:pt x="468843" y="618782"/>
                </a:cubicBezTo>
                <a:lnTo>
                  <a:pt x="468843" y="818742"/>
                </a:lnTo>
                <a:cubicBezTo>
                  <a:pt x="557817" y="815072"/>
                  <a:pt x="634444" y="778464"/>
                  <a:pt x="698723" y="708918"/>
                </a:cubicBezTo>
                <a:lnTo>
                  <a:pt x="540348" y="581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000" b="1"/>
          </a:p>
        </p:txBody>
      </p:sp>
      <p:sp>
        <p:nvSpPr>
          <p:cNvPr id="7" name="Rectangle 12"/>
          <p:cNvSpPr/>
          <p:nvPr/>
        </p:nvSpPr>
        <p:spPr>
          <a:xfrm>
            <a:off x="7111532" y="2150054"/>
            <a:ext cx="835142" cy="835142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Agency FB" pitchFamily="34" charset="0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8" name="Rectangle 12"/>
          <p:cNvSpPr/>
          <p:nvPr/>
        </p:nvSpPr>
        <p:spPr>
          <a:xfrm>
            <a:off x="7111532" y="3575203"/>
            <a:ext cx="835142" cy="83514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Agency FB" pitchFamily="34" charset="0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9" name="Rectangle 12"/>
          <p:cNvSpPr/>
          <p:nvPr/>
        </p:nvSpPr>
        <p:spPr>
          <a:xfrm>
            <a:off x="7111532" y="5000352"/>
            <a:ext cx="835142" cy="83514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Agency FB" pitchFamily="34" charset="0"/>
                <a:sym typeface="Arial" panose="020b0604020202020204" pitchFamily="34" charset="0"/>
              </a:rPr>
              <a:t>03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102221" y="2075669"/>
            <a:ext cx="3048379" cy="1110654"/>
            <a:chOff x="8102221" y="2075669"/>
            <a:chExt cx="3048379" cy="1110654"/>
          </a:xfrm>
        </p:grpSpPr>
        <p:sp>
          <p:nvSpPr>
            <p:cNvPr id="11" name="矩形 10"/>
            <p:cNvSpPr/>
            <p:nvPr/>
          </p:nvSpPr>
          <p:spPr>
            <a:xfrm>
              <a:off x="8102221" y="2429193"/>
              <a:ext cx="3048379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8102222" y="2075669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chemeClr val="accent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102221" y="3490684"/>
            <a:ext cx="3048379" cy="1110654"/>
            <a:chOff x="8102221" y="2075669"/>
            <a:chExt cx="3048379" cy="1110654"/>
          </a:xfrm>
        </p:grpSpPr>
        <p:sp>
          <p:nvSpPr>
            <p:cNvPr id="14" name="矩形 13"/>
            <p:cNvSpPr/>
            <p:nvPr/>
          </p:nvSpPr>
          <p:spPr>
            <a:xfrm>
              <a:off x="8102221" y="2429193"/>
              <a:ext cx="3048379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102222" y="2075669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02221" y="4905699"/>
            <a:ext cx="3048379" cy="1110654"/>
            <a:chOff x="8102221" y="2075669"/>
            <a:chExt cx="3048379" cy="1110654"/>
          </a:xfrm>
        </p:grpSpPr>
        <p:sp>
          <p:nvSpPr>
            <p:cNvPr id="17" name="矩形 16"/>
            <p:cNvSpPr/>
            <p:nvPr/>
          </p:nvSpPr>
          <p:spPr>
            <a:xfrm>
              <a:off x="8102221" y="2429193"/>
              <a:ext cx="3048379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102222" y="2075669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chemeClr val="accent3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09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1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2" decel="100000" fill="hold" grpId="4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4300"/>
                            </p:stCondLst>
                            <p:childTnLst>
                              <p:par>
                                <p:cTn id="35" presetID="2" presetClass="entr" presetSubtype="2" decel="100000" fill="hold" grpId="5" nodeType="after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5600"/>
                            </p:stCondLst>
                            <p:childTnLst>
                              <p:par>
                                <p:cTn id="44" presetID="2" presetClass="entr" presetSubtype="2" decel="100000" fill="hold" grpId="6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nodeType="with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  <p:bldP spid="5" grpId="2"/>
      <p:bldP spid="6" grpId="3"/>
      <p:bldP spid="7" grpId="4"/>
      <p:bldP spid="8" grpId="5"/>
      <p:bldP spid="9" grpId="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问题以及解决方案</a:t>
            </a:r>
          </a:p>
        </p:txBody>
      </p:sp>
      <p:sp>
        <p:nvSpPr>
          <p:cNvPr id="35" name="Shape 1452"/>
          <p:cNvSpPr/>
          <p:nvPr/>
        </p:nvSpPr>
        <p:spPr>
          <a:xfrm>
            <a:off x="1138822" y="2887523"/>
            <a:ext cx="2292817" cy="2612203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Shape 1454"/>
          <p:cNvSpPr/>
          <p:nvPr/>
        </p:nvSpPr>
        <p:spPr>
          <a:xfrm>
            <a:off x="3686151" y="2887523"/>
            <a:ext cx="2292819" cy="2612203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Shape 1456"/>
          <p:cNvSpPr/>
          <p:nvPr/>
        </p:nvSpPr>
        <p:spPr>
          <a:xfrm>
            <a:off x="6213032" y="2887523"/>
            <a:ext cx="2292819" cy="2612203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Shape 1458"/>
          <p:cNvSpPr/>
          <p:nvPr/>
        </p:nvSpPr>
        <p:spPr>
          <a:xfrm>
            <a:off x="8760361" y="2887523"/>
            <a:ext cx="2292819" cy="2612203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Shape 1460"/>
          <p:cNvSpPr/>
          <p:nvPr/>
        </p:nvSpPr>
        <p:spPr>
          <a:xfrm>
            <a:off x="1441325" y="2048502"/>
            <a:ext cx="1687812" cy="1687812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20"/>
          <p:cNvGrpSpPr/>
          <p:nvPr/>
        </p:nvGrpSpPr>
        <p:grpSpPr>
          <a:xfrm>
            <a:off x="1369089" y="2088734"/>
            <a:ext cx="474017" cy="474017"/>
            <a:chOff x="1369087" y="2088729"/>
            <a:chExt cx="474017" cy="474016"/>
          </a:xfrm>
        </p:grpSpPr>
        <p:sp>
          <p:nvSpPr>
            <p:cNvPr id="41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/>
              <a:endParaRPr sz="17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 sz="17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Shape 1465"/>
          <p:cNvSpPr/>
          <p:nvPr/>
        </p:nvSpPr>
        <p:spPr>
          <a:xfrm>
            <a:off x="3988655" y="2048502"/>
            <a:ext cx="1687812" cy="1687812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Shape 1468"/>
          <p:cNvSpPr/>
          <p:nvPr/>
        </p:nvSpPr>
        <p:spPr>
          <a:xfrm>
            <a:off x="6533405" y="2048639"/>
            <a:ext cx="1684355" cy="1684355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Shape 1471"/>
          <p:cNvSpPr/>
          <p:nvPr/>
        </p:nvSpPr>
        <p:spPr>
          <a:xfrm>
            <a:off x="9085044" y="2050229"/>
            <a:ext cx="1684355" cy="1684355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Group 32"/>
          <p:cNvGrpSpPr/>
          <p:nvPr/>
        </p:nvGrpSpPr>
        <p:grpSpPr>
          <a:xfrm>
            <a:off x="3906592" y="2088733"/>
            <a:ext cx="474017" cy="474017"/>
            <a:chOff x="3906591" y="2088732"/>
            <a:chExt cx="474017" cy="474017"/>
          </a:xfrm>
          <a:solidFill>
            <a:schemeClr val="bg1"/>
          </a:solidFill>
        </p:grpSpPr>
        <p:sp>
          <p:nvSpPr>
            <p:cNvPr id="47" name="Shape 1474"/>
            <p:cNvSpPr/>
            <p:nvPr/>
          </p:nvSpPr>
          <p:spPr>
            <a:xfrm>
              <a:off x="3906591" y="2088732"/>
              <a:ext cx="474017" cy="474017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/>
              <a:endParaRPr sz="17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Group 1479"/>
            <p:cNvGrpSpPr/>
            <p:nvPr/>
          </p:nvGrpSpPr>
          <p:grpSpPr>
            <a:xfrm>
              <a:off x="4031314" y="2211790"/>
              <a:ext cx="199171" cy="186335"/>
              <a:chExt cx="398340" cy="372667"/>
            </a:xfrm>
            <a:grpFill/>
          </p:grpSpPr>
          <p:sp>
            <p:nvSpPr>
              <p:cNvPr id="49" name="Shape 1477"/>
              <p:cNvSpPr/>
              <p:nvPr/>
            </p:nvSpPr>
            <p:spPr>
              <a:xfrm>
                <a:off x="0" y="0"/>
                <a:ext cx="346395" cy="241984"/>
              </a:xfrm>
              <a:custGeom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4" h="21420" extrusionOk="0">
                    <a:moveTo>
                      <a:pt x="21474" y="11049"/>
                    </a:moveTo>
                    <a:lnTo>
                      <a:pt x="18909" y="958"/>
                    </a:lnTo>
                    <a:cubicBezTo>
                      <a:pt x="18720" y="217"/>
                      <a:pt x="18164" y="-180"/>
                      <a:pt x="17669" y="79"/>
                    </a:cubicBezTo>
                    <a:lnTo>
                      <a:pt x="618" y="8962"/>
                    </a:lnTo>
                    <a:cubicBezTo>
                      <a:pt x="123" y="9221"/>
                      <a:pt x="-126" y="10036"/>
                      <a:pt x="64" y="10782"/>
                    </a:cubicBezTo>
                    <a:lnTo>
                      <a:pt x="2769" y="21420"/>
                    </a:lnTo>
                    <a:lnTo>
                      <a:pt x="2769" y="15715"/>
                    </a:lnTo>
                    <a:cubicBezTo>
                      <a:pt x="2769" y="13145"/>
                      <a:pt x="4209" y="11049"/>
                      <a:pt x="5979" y="11049"/>
                    </a:cubicBezTo>
                    <a:lnTo>
                      <a:pt x="10484" y="11049"/>
                    </a:lnTo>
                    <a:lnTo>
                      <a:pt x="15858" y="5663"/>
                    </a:lnTo>
                    <a:lnTo>
                      <a:pt x="18967" y="11049"/>
                    </a:lnTo>
                    <a:cubicBezTo>
                      <a:pt x="18967" y="11049"/>
                      <a:pt x="21474" y="11049"/>
                      <a:pt x="21474" y="1104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173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Shape 1478"/>
              <p:cNvSpPr/>
              <p:nvPr/>
            </p:nvSpPr>
            <p:spPr>
              <a:xfrm>
                <a:off x="74826" y="149651"/>
                <a:ext cx="323515" cy="223017"/>
              </a:xfrm>
              <a:custGeom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71" y="0"/>
                    </a:moveTo>
                    <a:lnTo>
                      <a:pt x="1028" y="0"/>
                    </a:lnTo>
                    <a:cubicBezTo>
                      <a:pt x="460" y="0"/>
                      <a:pt x="0" y="708"/>
                      <a:pt x="0" y="1571"/>
                    </a:cubicBezTo>
                    <a:lnTo>
                      <a:pt x="0" y="20029"/>
                    </a:lnTo>
                    <a:cubicBezTo>
                      <a:pt x="0" y="20897"/>
                      <a:pt x="460" y="21600"/>
                      <a:pt x="1028" y="21600"/>
                    </a:cubicBezTo>
                    <a:lnTo>
                      <a:pt x="20571" y="21600"/>
                    </a:lnTo>
                    <a:cubicBezTo>
                      <a:pt x="21140" y="21600"/>
                      <a:pt x="21600" y="20897"/>
                      <a:pt x="21600" y="20029"/>
                    </a:cubicBezTo>
                    <a:lnTo>
                      <a:pt x="21600" y="1571"/>
                    </a:lnTo>
                    <a:cubicBezTo>
                      <a:pt x="21600" y="708"/>
                      <a:pt x="21140" y="0"/>
                      <a:pt x="20571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 sz="173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Group 40"/>
          <p:cNvGrpSpPr/>
          <p:nvPr/>
        </p:nvGrpSpPr>
        <p:grpSpPr>
          <a:xfrm>
            <a:off x="8994966" y="2088733"/>
            <a:ext cx="474017" cy="474017"/>
            <a:chOff x="8994965" y="2088732"/>
            <a:chExt cx="474017" cy="474017"/>
          </a:xfrm>
          <a:solidFill>
            <a:schemeClr val="bg1"/>
          </a:solidFill>
        </p:grpSpPr>
        <p:sp>
          <p:nvSpPr>
            <p:cNvPr id="52" name="Shape 1476"/>
            <p:cNvSpPr/>
            <p:nvPr/>
          </p:nvSpPr>
          <p:spPr>
            <a:xfrm>
              <a:off x="8994965" y="2088732"/>
              <a:ext cx="474017" cy="474017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lvl="0"/>
              <a:endParaRPr sz="17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Shape 1481"/>
            <p:cNvSpPr/>
            <p:nvPr/>
          </p:nvSpPr>
          <p:spPr>
            <a:xfrm>
              <a:off x="9132223" y="2211790"/>
              <a:ext cx="194606" cy="186335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13" y="16137"/>
                  </a:moveTo>
                  <a:cubicBezTo>
                    <a:pt x="14080" y="15059"/>
                    <a:pt x="13176" y="14150"/>
                    <a:pt x="13176" y="12203"/>
                  </a:cubicBezTo>
                  <a:cubicBezTo>
                    <a:pt x="13176" y="11034"/>
                    <a:pt x="14040" y="11415"/>
                    <a:pt x="14419" y="9274"/>
                  </a:cubicBezTo>
                  <a:cubicBezTo>
                    <a:pt x="14577" y="8387"/>
                    <a:pt x="15341" y="9261"/>
                    <a:pt x="15487" y="7233"/>
                  </a:cubicBezTo>
                  <a:cubicBezTo>
                    <a:pt x="15487" y="6425"/>
                    <a:pt x="15071" y="6224"/>
                    <a:pt x="15071" y="6224"/>
                  </a:cubicBezTo>
                  <a:cubicBezTo>
                    <a:pt x="15071" y="6224"/>
                    <a:pt x="15283" y="5028"/>
                    <a:pt x="15366" y="4109"/>
                  </a:cubicBezTo>
                  <a:cubicBezTo>
                    <a:pt x="15468" y="2962"/>
                    <a:pt x="14731" y="0"/>
                    <a:pt x="10800" y="0"/>
                  </a:cubicBezTo>
                  <a:cubicBezTo>
                    <a:pt x="6869" y="0"/>
                    <a:pt x="6131" y="2962"/>
                    <a:pt x="6234" y="4109"/>
                  </a:cubicBezTo>
                  <a:cubicBezTo>
                    <a:pt x="6317" y="5028"/>
                    <a:pt x="6529" y="6224"/>
                    <a:pt x="6529" y="6224"/>
                  </a:cubicBezTo>
                  <a:cubicBezTo>
                    <a:pt x="6529" y="6224"/>
                    <a:pt x="6113" y="6425"/>
                    <a:pt x="6113" y="7233"/>
                  </a:cubicBezTo>
                  <a:cubicBezTo>
                    <a:pt x="6258" y="9261"/>
                    <a:pt x="7022" y="8387"/>
                    <a:pt x="7179" y="9274"/>
                  </a:cubicBezTo>
                  <a:cubicBezTo>
                    <a:pt x="7560" y="11415"/>
                    <a:pt x="8424" y="11034"/>
                    <a:pt x="8424" y="12203"/>
                  </a:cubicBezTo>
                  <a:cubicBezTo>
                    <a:pt x="8424" y="14150"/>
                    <a:pt x="7520" y="15059"/>
                    <a:pt x="4687" y="16137"/>
                  </a:cubicBezTo>
                  <a:cubicBezTo>
                    <a:pt x="1846" y="17219"/>
                    <a:pt x="0" y="18321"/>
                    <a:pt x="0" y="19073"/>
                  </a:cubicBezTo>
                  <a:cubicBezTo>
                    <a:pt x="0" y="19825"/>
                    <a:pt x="0" y="21600"/>
                    <a:pt x="0" y="21600"/>
                  </a:cubicBezTo>
                  <a:lnTo>
                    <a:pt x="10800" y="21600"/>
                  </a:lnTo>
                  <a:lnTo>
                    <a:pt x="21600" y="21600"/>
                  </a:lnTo>
                  <a:cubicBezTo>
                    <a:pt x="21600" y="21600"/>
                    <a:pt x="21600" y="19825"/>
                    <a:pt x="21600" y="19073"/>
                  </a:cubicBezTo>
                  <a:cubicBezTo>
                    <a:pt x="21600" y="18321"/>
                    <a:pt x="19754" y="17219"/>
                    <a:pt x="16913" y="16137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 sz="17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 Placeholder 5"/>
          <p:cNvSpPr txBox="1"/>
          <p:nvPr/>
        </p:nvSpPr>
        <p:spPr>
          <a:xfrm>
            <a:off x="1403729" y="2603466"/>
            <a:ext cx="1698820" cy="577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>
                <a:solidFill>
                  <a:schemeClr val="bg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5" name="Text Placeholder 6"/>
          <p:cNvSpPr txBox="1"/>
          <p:nvPr/>
        </p:nvSpPr>
        <p:spPr>
          <a:xfrm>
            <a:off x="1257659" y="4008239"/>
            <a:ext cx="2054032" cy="1134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56" name="Text Placeholder 5"/>
          <p:cNvSpPr txBox="1"/>
          <p:nvPr/>
        </p:nvSpPr>
        <p:spPr>
          <a:xfrm>
            <a:off x="4076442" y="2603466"/>
            <a:ext cx="1579981" cy="5778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80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7" name="Text Placeholder 5"/>
          <p:cNvSpPr txBox="1"/>
          <p:nvPr/>
        </p:nvSpPr>
        <p:spPr>
          <a:xfrm>
            <a:off x="9171102" y="2603466"/>
            <a:ext cx="1579981" cy="5778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80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8" name="Text Placeholder 6"/>
          <p:cNvSpPr txBox="1"/>
          <p:nvPr/>
        </p:nvSpPr>
        <p:spPr>
          <a:xfrm>
            <a:off x="3924938" y="4008239"/>
            <a:ext cx="1815245" cy="113419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服务。</a:t>
            </a:r>
          </a:p>
        </p:txBody>
      </p:sp>
      <p:sp>
        <p:nvSpPr>
          <p:cNvPr id="59" name="Text Placeholder 6"/>
          <p:cNvSpPr txBox="1"/>
          <p:nvPr/>
        </p:nvSpPr>
        <p:spPr>
          <a:xfrm>
            <a:off x="6462983" y="4008239"/>
            <a:ext cx="1815245" cy="113419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服务。</a:t>
            </a:r>
          </a:p>
        </p:txBody>
      </p:sp>
      <p:sp>
        <p:nvSpPr>
          <p:cNvPr id="60" name="Text Placeholder 6"/>
          <p:cNvSpPr txBox="1"/>
          <p:nvPr/>
        </p:nvSpPr>
        <p:spPr>
          <a:xfrm>
            <a:off x="9019598" y="4008239"/>
            <a:ext cx="1815245" cy="113419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  <a:cs typeface="+mn-cs"/>
              </a:rPr>
              <a:t>服务。</a:t>
            </a:r>
          </a:p>
        </p:txBody>
      </p:sp>
      <p:sp>
        <p:nvSpPr>
          <p:cNvPr id="61" name="Text Placeholder 5"/>
          <p:cNvSpPr txBox="1"/>
          <p:nvPr/>
        </p:nvSpPr>
        <p:spPr>
          <a:xfrm>
            <a:off x="6614486" y="2603466"/>
            <a:ext cx="1579981" cy="5778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800">
                <a:solidFill>
                  <a:schemeClr val="bg1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62" name="Shape 1475"/>
          <p:cNvSpPr/>
          <p:nvPr/>
        </p:nvSpPr>
        <p:spPr>
          <a:xfrm>
            <a:off x="6450780" y="2088733"/>
            <a:ext cx="474017" cy="474017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1480"/>
          <p:cNvSpPr/>
          <p:nvPr/>
        </p:nvSpPr>
        <p:spPr>
          <a:xfrm>
            <a:off x="6594292" y="2211791"/>
            <a:ext cx="186347" cy="186335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43" y="20435"/>
                </a:moveTo>
                <a:cubicBezTo>
                  <a:pt x="17964" y="20435"/>
                  <a:pt x="17252" y="19721"/>
                  <a:pt x="17252" y="18844"/>
                </a:cubicBezTo>
                <a:cubicBezTo>
                  <a:pt x="17252" y="17964"/>
                  <a:pt x="17964" y="17253"/>
                  <a:pt x="18843" y="17253"/>
                </a:cubicBezTo>
                <a:cubicBezTo>
                  <a:pt x="19721" y="17253"/>
                  <a:pt x="20434" y="17964"/>
                  <a:pt x="20434" y="18844"/>
                </a:cubicBezTo>
                <a:cubicBezTo>
                  <a:pt x="20434" y="19721"/>
                  <a:pt x="19721" y="20435"/>
                  <a:pt x="18843" y="20435"/>
                </a:cubicBezTo>
                <a:close/>
                <a:moveTo>
                  <a:pt x="12390" y="18844"/>
                </a:moveTo>
                <a:cubicBezTo>
                  <a:pt x="12390" y="19721"/>
                  <a:pt x="11679" y="20435"/>
                  <a:pt x="10801" y="20435"/>
                </a:cubicBezTo>
                <a:cubicBezTo>
                  <a:pt x="9922" y="20435"/>
                  <a:pt x="9210" y="19721"/>
                  <a:pt x="9210" y="18844"/>
                </a:cubicBezTo>
                <a:cubicBezTo>
                  <a:pt x="9210" y="17964"/>
                  <a:pt x="9922" y="17253"/>
                  <a:pt x="10801" y="17253"/>
                </a:cubicBezTo>
                <a:cubicBezTo>
                  <a:pt x="11679" y="17253"/>
                  <a:pt x="12390" y="17964"/>
                  <a:pt x="12390" y="18844"/>
                </a:cubicBezTo>
                <a:close/>
                <a:moveTo>
                  <a:pt x="9210" y="2756"/>
                </a:moveTo>
                <a:cubicBezTo>
                  <a:pt x="9210" y="1879"/>
                  <a:pt x="9922" y="1165"/>
                  <a:pt x="10801" y="1165"/>
                </a:cubicBezTo>
                <a:cubicBezTo>
                  <a:pt x="11679" y="1165"/>
                  <a:pt x="12390" y="1879"/>
                  <a:pt x="12390" y="2756"/>
                </a:cubicBezTo>
                <a:cubicBezTo>
                  <a:pt x="12390" y="3636"/>
                  <a:pt x="11679" y="4347"/>
                  <a:pt x="10801" y="4347"/>
                </a:cubicBezTo>
                <a:cubicBezTo>
                  <a:pt x="9922" y="4347"/>
                  <a:pt x="9210" y="3636"/>
                  <a:pt x="9210" y="2756"/>
                </a:cubicBezTo>
                <a:close/>
                <a:moveTo>
                  <a:pt x="4348" y="18844"/>
                </a:moveTo>
                <a:cubicBezTo>
                  <a:pt x="4348" y="19721"/>
                  <a:pt x="3636" y="20435"/>
                  <a:pt x="2757" y="20435"/>
                </a:cubicBezTo>
                <a:cubicBezTo>
                  <a:pt x="1879" y="20435"/>
                  <a:pt x="1168" y="19721"/>
                  <a:pt x="1168" y="18844"/>
                </a:cubicBezTo>
                <a:cubicBezTo>
                  <a:pt x="1168" y="17964"/>
                  <a:pt x="1879" y="17253"/>
                  <a:pt x="2757" y="17253"/>
                </a:cubicBezTo>
                <a:cubicBezTo>
                  <a:pt x="3636" y="17253"/>
                  <a:pt x="4348" y="17964"/>
                  <a:pt x="4348" y="18844"/>
                </a:cubicBezTo>
                <a:close/>
                <a:moveTo>
                  <a:pt x="19934" y="16312"/>
                </a:moveTo>
                <a:lnTo>
                  <a:pt x="19934" y="13672"/>
                </a:lnTo>
                <a:cubicBezTo>
                  <a:pt x="19934" y="12078"/>
                  <a:pt x="18879" y="9707"/>
                  <a:pt x="15971" y="9707"/>
                </a:cubicBezTo>
                <a:lnTo>
                  <a:pt x="13673" y="9707"/>
                </a:lnTo>
                <a:cubicBezTo>
                  <a:pt x="12050" y="9707"/>
                  <a:pt x="11899" y="8913"/>
                  <a:pt x="11892" y="8503"/>
                </a:cubicBezTo>
                <a:lnTo>
                  <a:pt x="11892" y="5288"/>
                </a:lnTo>
                <a:cubicBezTo>
                  <a:pt x="12872" y="4867"/>
                  <a:pt x="13558" y="3893"/>
                  <a:pt x="13558" y="2756"/>
                </a:cubicBezTo>
                <a:cubicBezTo>
                  <a:pt x="13558" y="1234"/>
                  <a:pt x="12323" y="0"/>
                  <a:pt x="10801" y="0"/>
                </a:cubicBezTo>
                <a:cubicBezTo>
                  <a:pt x="9277" y="0"/>
                  <a:pt x="8043" y="1234"/>
                  <a:pt x="8043" y="2756"/>
                </a:cubicBezTo>
                <a:cubicBezTo>
                  <a:pt x="8043" y="3893"/>
                  <a:pt x="8730" y="4867"/>
                  <a:pt x="9709" y="5288"/>
                </a:cubicBezTo>
                <a:lnTo>
                  <a:pt x="9709" y="8503"/>
                </a:lnTo>
                <a:cubicBezTo>
                  <a:pt x="9709" y="8799"/>
                  <a:pt x="9623" y="9707"/>
                  <a:pt x="7927" y="9707"/>
                </a:cubicBezTo>
                <a:lnTo>
                  <a:pt x="5631" y="9707"/>
                </a:lnTo>
                <a:cubicBezTo>
                  <a:pt x="2723" y="9707"/>
                  <a:pt x="1666" y="12078"/>
                  <a:pt x="1666" y="13672"/>
                </a:cubicBezTo>
                <a:lnTo>
                  <a:pt x="1666" y="16312"/>
                </a:lnTo>
                <a:cubicBezTo>
                  <a:pt x="686" y="16733"/>
                  <a:pt x="0" y="17707"/>
                  <a:pt x="0" y="18844"/>
                </a:cubicBezTo>
                <a:cubicBezTo>
                  <a:pt x="0" y="20366"/>
                  <a:pt x="1235" y="21600"/>
                  <a:pt x="2757" y="21600"/>
                </a:cubicBezTo>
                <a:cubicBezTo>
                  <a:pt x="4280" y="21600"/>
                  <a:pt x="5516" y="20366"/>
                  <a:pt x="5516" y="18844"/>
                </a:cubicBezTo>
                <a:cubicBezTo>
                  <a:pt x="5516" y="17707"/>
                  <a:pt x="4828" y="16733"/>
                  <a:pt x="3849" y="16312"/>
                </a:cubicBezTo>
                <a:lnTo>
                  <a:pt x="3849" y="13672"/>
                </a:lnTo>
                <a:cubicBezTo>
                  <a:pt x="3849" y="13376"/>
                  <a:pt x="3935" y="11890"/>
                  <a:pt x="5631" y="11890"/>
                </a:cubicBezTo>
                <a:lnTo>
                  <a:pt x="7927" y="11890"/>
                </a:lnTo>
                <a:cubicBezTo>
                  <a:pt x="8626" y="11890"/>
                  <a:pt x="9214" y="11785"/>
                  <a:pt x="9709" y="11608"/>
                </a:cubicBezTo>
                <a:lnTo>
                  <a:pt x="9709" y="16312"/>
                </a:lnTo>
                <a:cubicBezTo>
                  <a:pt x="8730" y="16733"/>
                  <a:pt x="8043" y="17707"/>
                  <a:pt x="8043" y="18844"/>
                </a:cubicBezTo>
                <a:cubicBezTo>
                  <a:pt x="8043" y="20366"/>
                  <a:pt x="9277" y="21600"/>
                  <a:pt x="10801" y="21600"/>
                </a:cubicBezTo>
                <a:cubicBezTo>
                  <a:pt x="12323" y="21600"/>
                  <a:pt x="13558" y="20366"/>
                  <a:pt x="13558" y="18844"/>
                </a:cubicBezTo>
                <a:cubicBezTo>
                  <a:pt x="13558" y="17707"/>
                  <a:pt x="12872" y="16733"/>
                  <a:pt x="11892" y="16312"/>
                </a:cubicBezTo>
                <a:lnTo>
                  <a:pt x="11892" y="11608"/>
                </a:lnTo>
                <a:cubicBezTo>
                  <a:pt x="12388" y="11785"/>
                  <a:pt x="12975" y="11890"/>
                  <a:pt x="13673" y="11890"/>
                </a:cubicBezTo>
                <a:lnTo>
                  <a:pt x="15971" y="11890"/>
                </a:lnTo>
                <a:cubicBezTo>
                  <a:pt x="17592" y="11890"/>
                  <a:pt x="17743" y="13263"/>
                  <a:pt x="17751" y="13672"/>
                </a:cubicBezTo>
                <a:lnTo>
                  <a:pt x="17751" y="16312"/>
                </a:lnTo>
                <a:cubicBezTo>
                  <a:pt x="16772" y="16733"/>
                  <a:pt x="16086" y="17707"/>
                  <a:pt x="16086" y="18844"/>
                </a:cubicBezTo>
                <a:cubicBezTo>
                  <a:pt x="16086" y="20366"/>
                  <a:pt x="17320" y="21600"/>
                  <a:pt x="18843" y="21600"/>
                </a:cubicBezTo>
                <a:cubicBezTo>
                  <a:pt x="20366" y="21600"/>
                  <a:pt x="21600" y="20366"/>
                  <a:pt x="21600" y="18844"/>
                </a:cubicBezTo>
                <a:cubicBezTo>
                  <a:pt x="21600" y="17707"/>
                  <a:pt x="20914" y="16733"/>
                  <a:pt x="19934" y="1631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sz="17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655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0" presetClass="entr" presetSubtype="0" fill="hold" grpId="4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8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6" fill="hold" grpId="9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5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10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1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8" presetClass="entr" presetSubtype="6" fill="hold" grpId="12" nodeType="after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6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15" nodeType="after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16" nodeType="after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7" nodeType="withEffect"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1" fill="hold" grpId="2" nodeType="afterEffect"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8" presetClass="entr" presetSubtype="6" fill="hold" grpId="13" nodeType="afterEffect"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grpId="7" nodeType="afterEffect"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11" nodeType="afterEffect"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81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2" presetClass="entr" presetSubtype="1" fill="hold" grpId="3" nodeType="afterEffect"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91" presetID="18" presetClass="entr" presetSubtype="6" fill="hold" grpId="14" nodeType="afterEffect"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1"/>
      <p:bldP spid="37" grpId="2"/>
      <p:bldP spid="38" grpId="3"/>
      <p:bldP spid="39" grpId="4"/>
      <p:bldP spid="43" grpId="5"/>
      <p:bldP spid="44" grpId="6"/>
      <p:bldP spid="45" grpId="7"/>
      <p:bldP spid="54" grpId="8" build="p"/>
      <p:bldP spid="55" grpId="9" build="p"/>
      <p:bldP spid="56" grpId="10"/>
      <p:bldP spid="57" grpId="11"/>
      <p:bldP spid="58" grpId="12"/>
      <p:bldP spid="59" grpId="13"/>
      <p:bldP spid="60" grpId="14"/>
      <p:bldP spid="61" grpId="15"/>
      <p:bldP spid="62" grpId="16"/>
      <p:bldP spid="63" grpId="17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问题以及解决方案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72588" y="1861851"/>
            <a:ext cx="3509370" cy="2429690"/>
            <a:chOff x="1379537" y="1861851"/>
            <a:chExt cx="3509370" cy="2429690"/>
          </a:xfrm>
        </p:grpSpPr>
        <p:sp>
          <p:nvSpPr>
            <p:cNvPr id="4" name="Freeform 5"/>
            <p:cNvSpPr/>
            <p:nvPr/>
          </p:nvSpPr>
          <p:spPr bwMode="auto">
            <a:xfrm>
              <a:off x="1379537" y="1861851"/>
              <a:ext cx="3509370" cy="2429690"/>
            </a:xfrm>
            <a:custGeom>
              <a:gdLst>
                <a:gd name="T0" fmla="*/ 954 w 1176"/>
                <a:gd name="T1" fmla="*/ 566 h 566"/>
                <a:gd name="T2" fmla="*/ 0 w 1176"/>
                <a:gd name="T3" fmla="*/ 566 h 566"/>
                <a:gd name="T4" fmla="*/ 0 w 1176"/>
                <a:gd name="T5" fmla="*/ 0 h 566"/>
                <a:gd name="T6" fmla="*/ 954 w 1176"/>
                <a:gd name="T7" fmla="*/ 0 h 566"/>
                <a:gd name="T8" fmla="*/ 1176 w 1176"/>
                <a:gd name="T9" fmla="*/ 283 h 566"/>
                <a:gd name="T10" fmla="*/ 954 w 1176"/>
                <a:gd name="T11" fmla="*/ 566 h 56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566">
                  <a:moveTo>
                    <a:pt x="954" y="566"/>
                  </a:moveTo>
                  <a:lnTo>
                    <a:pt x="0" y="566"/>
                  </a:lnTo>
                  <a:lnTo>
                    <a:pt x="0" y="0"/>
                  </a:lnTo>
                  <a:lnTo>
                    <a:pt x="954" y="0"/>
                  </a:lnTo>
                  <a:lnTo>
                    <a:pt x="1176" y="283"/>
                  </a:lnTo>
                  <a:lnTo>
                    <a:pt x="954" y="566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  <a:effectLst/>
          </p:spPr>
          <p:txBody>
            <a:bodyPr vert="horz" wrap="square" lIns="0" tIns="0" rIns="180000" bIns="108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36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92911" y="2903283"/>
              <a:ext cx="21065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892911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48775" y="1861851"/>
            <a:ext cx="3503401" cy="2429690"/>
            <a:chOff x="4348775" y="1861851"/>
            <a:chExt cx="3503401" cy="2429690"/>
          </a:xfrm>
        </p:grpSpPr>
        <p:sp>
          <p:nvSpPr>
            <p:cNvPr id="8" name="Freeform 6"/>
            <p:cNvSpPr/>
            <p:nvPr/>
          </p:nvSpPr>
          <p:spPr bwMode="auto">
            <a:xfrm>
              <a:off x="4348775" y="1861851"/>
              <a:ext cx="3503401" cy="2429690"/>
            </a:xfrm>
            <a:custGeom>
              <a:gdLst>
                <a:gd name="T0" fmla="*/ 952 w 1174"/>
                <a:gd name="T1" fmla="*/ 0 h 566"/>
                <a:gd name="T2" fmla="*/ 0 w 1174"/>
                <a:gd name="T3" fmla="*/ 0 h 566"/>
                <a:gd name="T4" fmla="*/ 223 w 1174"/>
                <a:gd name="T5" fmla="*/ 283 h 566"/>
                <a:gd name="T6" fmla="*/ 0 w 1174"/>
                <a:gd name="T7" fmla="*/ 566 h 566"/>
                <a:gd name="T8" fmla="*/ 952 w 1174"/>
                <a:gd name="T9" fmla="*/ 566 h 566"/>
                <a:gd name="T10" fmla="*/ 1174 w 1174"/>
                <a:gd name="T11" fmla="*/ 283 h 566"/>
                <a:gd name="T12" fmla="*/ 952 w 1174"/>
                <a:gd name="T13" fmla="*/ 0 h 56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566">
                  <a:moveTo>
                    <a:pt x="952" y="0"/>
                  </a:moveTo>
                  <a:lnTo>
                    <a:pt x="0" y="0"/>
                  </a:lnTo>
                  <a:lnTo>
                    <a:pt x="223" y="283"/>
                  </a:lnTo>
                  <a:lnTo>
                    <a:pt x="0" y="566"/>
                  </a:lnTo>
                  <a:lnTo>
                    <a:pt x="952" y="566"/>
                  </a:lnTo>
                  <a:lnTo>
                    <a:pt x="1174" y="283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  <a:effectLst/>
          </p:spPr>
          <p:txBody>
            <a:bodyPr vert="horz" wrap="square" lIns="0" tIns="0" rIns="0" bIns="108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36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273456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5273456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24962" y="1861851"/>
            <a:ext cx="3503401" cy="2429690"/>
            <a:chOff x="7524962" y="1861851"/>
            <a:chExt cx="3503401" cy="2429690"/>
          </a:xfrm>
        </p:grpSpPr>
        <p:sp>
          <p:nvSpPr>
            <p:cNvPr id="12" name="任意多边形: 形状 11"/>
            <p:cNvSpPr/>
            <p:nvPr/>
          </p:nvSpPr>
          <p:spPr>
            <a:xfrm>
              <a:off x="7524962" y="1861851"/>
              <a:ext cx="3503401" cy="2429690"/>
            </a:xfrm>
            <a:custGeom>
              <a:gdLst>
                <a:gd name="connsiteX0" fmla="*/ 0 w 3503401"/>
                <a:gd name="connsiteY0" fmla="*/ 0 h 2429690"/>
                <a:gd name="connsiteX1" fmla="*/ 1280462 w 3503401"/>
                <a:gd name="connsiteY1" fmla="*/ 0 h 2429690"/>
                <a:gd name="connsiteX2" fmla="*/ 2843902 w 3503401"/>
                <a:gd name="connsiteY2" fmla="*/ 0 h 2429690"/>
                <a:gd name="connsiteX3" fmla="*/ 3491356 w 3503401"/>
                <a:gd name="connsiteY3" fmla="*/ 0 h 2429690"/>
                <a:gd name="connsiteX4" fmla="*/ 3491356 w 3503401"/>
                <a:gd name="connsiteY4" fmla="*/ 1192657 h 2429690"/>
                <a:gd name="connsiteX5" fmla="*/ 3503401 w 3503401"/>
                <a:gd name="connsiteY5" fmla="*/ 1214845 h 2429690"/>
                <a:gd name="connsiteX6" fmla="*/ 3491356 w 3503401"/>
                <a:gd name="connsiteY6" fmla="*/ 1237033 h 2429690"/>
                <a:gd name="connsiteX7" fmla="*/ 3491356 w 3503401"/>
                <a:gd name="connsiteY7" fmla="*/ 2429690 h 2429690"/>
                <a:gd name="connsiteX8" fmla="*/ 2843902 w 3503401"/>
                <a:gd name="connsiteY8" fmla="*/ 2429690 h 2429690"/>
                <a:gd name="connsiteX9" fmla="*/ 1280462 w 3503401"/>
                <a:gd name="connsiteY9" fmla="*/ 2429690 h 2429690"/>
                <a:gd name="connsiteX10" fmla="*/ 0 w 3503401"/>
                <a:gd name="connsiteY10" fmla="*/ 2429690 h 2429690"/>
                <a:gd name="connsiteX11" fmla="*/ 662483 w 3503401"/>
                <a:gd name="connsiteY11" fmla="*/ 1214845 h 242969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401" h="2429690">
                  <a:moveTo>
                    <a:pt x="0" y="0"/>
                  </a:moveTo>
                  <a:lnTo>
                    <a:pt x="1280462" y="0"/>
                  </a:lnTo>
                  <a:lnTo>
                    <a:pt x="2843902" y="0"/>
                  </a:lnTo>
                  <a:lnTo>
                    <a:pt x="3491356" y="0"/>
                  </a:lnTo>
                  <a:lnTo>
                    <a:pt x="3491356" y="1192657"/>
                  </a:lnTo>
                  <a:lnTo>
                    <a:pt x="3503401" y="1214845"/>
                  </a:lnTo>
                  <a:lnTo>
                    <a:pt x="3491356" y="1237033"/>
                  </a:lnTo>
                  <a:lnTo>
                    <a:pt x="3491356" y="2429690"/>
                  </a:lnTo>
                  <a:lnTo>
                    <a:pt x="2843902" y="2429690"/>
                  </a:lnTo>
                  <a:lnTo>
                    <a:pt x="1280462" y="2429690"/>
                  </a:lnTo>
                  <a:lnTo>
                    <a:pt x="0" y="2429690"/>
                  </a:lnTo>
                  <a:lnTo>
                    <a:pt x="662483" y="12148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506029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8506029" y="2265683"/>
              <a:ext cx="1415772" cy="4993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15" name="椭圆 14"/>
          <p:cNvSpPr/>
          <p:nvPr/>
        </p:nvSpPr>
        <p:spPr>
          <a:xfrm>
            <a:off x="4348775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FontAwesome" pitchFamily="2" charset="0"/>
              </a:rPr>
              <a:t></a:t>
            </a:r>
          </a:p>
        </p:txBody>
      </p:sp>
      <p:sp>
        <p:nvSpPr>
          <p:cNvPr id="16" name="椭圆 15"/>
          <p:cNvSpPr/>
          <p:nvPr/>
        </p:nvSpPr>
        <p:spPr>
          <a:xfrm>
            <a:off x="7547862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FontAwesome" pitchFamily="2" charset="0"/>
              </a:rPr>
              <a:t></a:t>
            </a:r>
          </a:p>
        </p:txBody>
      </p:sp>
      <p:sp>
        <p:nvSpPr>
          <p:cNvPr id="17" name="矩形 16"/>
          <p:cNvSpPr/>
          <p:nvPr/>
        </p:nvSpPr>
        <p:spPr>
          <a:xfrm>
            <a:off x="1163638" y="4953702"/>
            <a:ext cx="986472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4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>
                <a:solidFill>
                  <a:schemeClr val="tx2"/>
                </a:solidFill>
                <a:latin typeface="+mn-ea"/>
              </a:rPr>
              <a:t>服务，助你演绎精彩人生。我们长期为客户提供专业的</a:t>
            </a:r>
            <a:r>
              <a:rPr lang="en-US" altLang="zh-CN" sz="14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>
                <a:solidFill>
                  <a:schemeClr val="tx2"/>
                </a:solidFill>
                <a:latin typeface="+mn-ea"/>
              </a:rPr>
              <a:t>服务，助你演绎精彩人生。</a:t>
            </a:r>
          </a:p>
          <a:p>
            <a:pPr>
              <a:lnSpc>
                <a:spcPct val="120000"/>
              </a:lnSpc>
              <a:defRPr/>
            </a:pPr>
            <a:endParaRPr lang="zh-CN" altLang="en-US" sz="140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163638" y="4695373"/>
            <a:ext cx="98647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0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8" decel="10000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decel="100000" fill="hold" grpId="3" nodeType="withEffect">
                                  <p:childTnLst>
                                    <p:animMotion origin="layout" path="M 0 1.85185E-06 L 0 0.05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1"/>
      <p:bldP spid="17" grpId="2"/>
      <p:bldP spid="17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" name="Text Placeholder 4"/>
          <p:cNvSpPr txBox="1"/>
          <p:nvPr/>
        </p:nvSpPr>
        <p:spPr>
          <a:xfrm>
            <a:off x="179035" y="429469"/>
            <a:ext cx="3858840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90959" y="1059582"/>
            <a:ext cx="11010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平行四边形 15"/>
          <p:cNvSpPr/>
          <p:nvPr/>
        </p:nvSpPr>
        <p:spPr>
          <a:xfrm>
            <a:off x="3144323" y="2426769"/>
            <a:ext cx="1351174" cy="516491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spc="300">
                <a:solidFill>
                  <a:prstClr val="white"/>
                </a:solidFill>
                <a:latin typeface="Agency FB" pitchFamily="34" charset="0"/>
                <a:ea typeface="宋体" pitchFamily="2" charset="-122"/>
              </a:rPr>
              <a:t>01</a:t>
            </a:r>
            <a:endParaRPr lang="zh-CN" altLang="en-US" sz="2800" spc="300">
              <a:solidFill>
                <a:prstClr val="white"/>
              </a:solidFill>
              <a:latin typeface="Agency FB" pitchFamily="34" charset="0"/>
              <a:ea typeface="宋体" pitchFamily="2" charset="-122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4429762" y="2410139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zh-CN" altLang="en-US" sz="2800">
                <a:solidFill>
                  <a:schemeClr val="tx1"/>
                </a:solidFill>
                <a:latin typeface="+mj-ea"/>
                <a:ea typeface="+mj-ea"/>
              </a:rPr>
              <a:t>本月重点工作回顾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133265" y="490833"/>
            <a:ext cx="432048" cy="432834"/>
            <a:chOff x="6084168" y="1274820"/>
            <a:chExt cx="432048" cy="432834"/>
          </a:xfrm>
        </p:grpSpPr>
        <p:sp>
          <p:nvSpPr>
            <p:cNvPr id="19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0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837121" y="491226"/>
            <a:ext cx="432048" cy="432048"/>
            <a:chOff x="4788024" y="1275213"/>
            <a:chExt cx="432048" cy="432048"/>
          </a:xfrm>
        </p:grpSpPr>
        <p:sp>
          <p:nvSpPr>
            <p:cNvPr id="22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3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485193" y="490833"/>
            <a:ext cx="432833" cy="432834"/>
            <a:chOff x="5436096" y="1274820"/>
            <a:chExt cx="432833" cy="432834"/>
          </a:xfrm>
        </p:grpSpPr>
        <p:sp>
          <p:nvSpPr>
            <p:cNvPr id="2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6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540977" y="490833"/>
            <a:ext cx="432833" cy="432834"/>
            <a:chOff x="3491880" y="1274820"/>
            <a:chExt cx="432833" cy="432834"/>
          </a:xfrm>
        </p:grpSpPr>
        <p:sp>
          <p:nvSpPr>
            <p:cNvPr id="28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9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89049" y="490833"/>
            <a:ext cx="432833" cy="432834"/>
            <a:chOff x="4139952" y="1274820"/>
            <a:chExt cx="432833" cy="432834"/>
          </a:xfrm>
        </p:grpSpPr>
        <p:sp>
          <p:nvSpPr>
            <p:cNvPr id="31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2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lIns="34290" tIns="17145" rIns="34290" bIns="17145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sp>
        <p:nvSpPr>
          <p:cNvPr id="33" name="平行四边形 32"/>
          <p:cNvSpPr/>
          <p:nvPr/>
        </p:nvSpPr>
        <p:spPr>
          <a:xfrm>
            <a:off x="3144323" y="3258976"/>
            <a:ext cx="1351174" cy="516491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>
                <a:solidFill>
                  <a:prstClr val="white"/>
                </a:solidFill>
                <a:latin typeface="Agency FB" pitchFamily="34" charset="0"/>
                <a:ea typeface="宋体" pitchFamily="2" charset="-122"/>
              </a:rPr>
              <a:t>02</a:t>
            </a:r>
            <a:endParaRPr lang="zh-CN" altLang="en-US" sz="2800">
              <a:solidFill>
                <a:prstClr val="white"/>
              </a:solidFill>
              <a:latin typeface="Agency FB" pitchFamily="34" charset="0"/>
              <a:ea typeface="宋体" pitchFamily="2" charset="-122"/>
            </a:endParaRPr>
          </a:p>
        </p:txBody>
      </p:sp>
      <p:sp>
        <p:nvSpPr>
          <p:cNvPr id="34" name="平行四边形 33"/>
          <p:cNvSpPr/>
          <p:nvPr/>
        </p:nvSpPr>
        <p:spPr>
          <a:xfrm>
            <a:off x="4429762" y="3242346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zh-CN" altLang="en-US" sz="2800">
                <a:solidFill>
                  <a:schemeClr val="tx1"/>
                </a:solidFill>
                <a:latin typeface="+mj-ea"/>
                <a:ea typeface="+mj-ea"/>
              </a:rPr>
              <a:t>具体工作开展情况</a:t>
            </a:r>
          </a:p>
        </p:txBody>
      </p:sp>
      <p:sp>
        <p:nvSpPr>
          <p:cNvPr id="35" name="平行四边形 34"/>
          <p:cNvSpPr/>
          <p:nvPr/>
        </p:nvSpPr>
        <p:spPr>
          <a:xfrm>
            <a:off x="3144323" y="4091183"/>
            <a:ext cx="1351174" cy="516491"/>
          </a:xfrm>
          <a:prstGeom prst="parallelogram">
            <a:avLst>
              <a:gd name="adj" fmla="val 482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>
                <a:solidFill>
                  <a:prstClr val="white"/>
                </a:solidFill>
                <a:latin typeface="Agency FB" pitchFamily="34" charset="0"/>
                <a:ea typeface="宋体" pitchFamily="2" charset="-122"/>
              </a:rPr>
              <a:t>03</a:t>
            </a:r>
            <a:endParaRPr lang="zh-CN" altLang="en-US" sz="2800">
              <a:solidFill>
                <a:prstClr val="white"/>
              </a:solidFill>
              <a:latin typeface="Agency FB" pitchFamily="34" charset="0"/>
              <a:ea typeface="宋体" pitchFamily="2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429762" y="4074553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zh-CN" altLang="en-US" sz="2800">
                <a:solidFill>
                  <a:schemeClr val="tx1"/>
                </a:solidFill>
                <a:latin typeface="+mj-ea"/>
                <a:ea typeface="+mj-ea"/>
              </a:rPr>
              <a:t>问题以及解决方案</a:t>
            </a:r>
          </a:p>
        </p:txBody>
      </p:sp>
      <p:sp>
        <p:nvSpPr>
          <p:cNvPr id="37" name="平行四边形 36"/>
          <p:cNvSpPr/>
          <p:nvPr/>
        </p:nvSpPr>
        <p:spPr>
          <a:xfrm>
            <a:off x="3144323" y="4923390"/>
            <a:ext cx="1351174" cy="516491"/>
          </a:xfrm>
          <a:prstGeom prst="parallelogram">
            <a:avLst>
              <a:gd name="adj" fmla="val 482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>
                <a:solidFill>
                  <a:prstClr val="white"/>
                </a:solidFill>
                <a:latin typeface="Agency FB" pitchFamily="34" charset="0"/>
                <a:ea typeface="宋体" pitchFamily="2" charset="-122"/>
              </a:rPr>
              <a:t>04</a:t>
            </a:r>
            <a:endParaRPr lang="zh-CN" altLang="en-US" sz="2800">
              <a:solidFill>
                <a:prstClr val="white"/>
              </a:solidFill>
              <a:latin typeface="Agency FB" pitchFamily="34" charset="0"/>
              <a:ea typeface="宋体" pitchFamily="2" charset="-122"/>
            </a:endParaRPr>
          </a:p>
        </p:txBody>
      </p:sp>
      <p:sp>
        <p:nvSpPr>
          <p:cNvPr id="38" name="平行四边形 37"/>
          <p:cNvSpPr/>
          <p:nvPr/>
        </p:nvSpPr>
        <p:spPr>
          <a:xfrm>
            <a:off x="4429762" y="4906760"/>
            <a:ext cx="4503102" cy="516491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zh-CN" altLang="en-US" sz="2800">
                <a:solidFill>
                  <a:schemeClr val="tx1"/>
                </a:solidFill>
                <a:latin typeface="+mj-ea"/>
                <a:ea typeface="+mj-ea"/>
              </a:rPr>
              <a:t>下月工作目标计划</a:t>
            </a:r>
          </a:p>
        </p:txBody>
      </p:sp>
    </p:spTree>
    <p:extLst>
      <p:ext uri="{BB962C8B-B14F-4D97-AF65-F5344CB8AC3E}">
        <p14:creationId xmlns:p14="http://schemas.microsoft.com/office/powerpoint/2010/main" val="2839466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9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2300"/>
                            </p:stCondLst>
                            <p:childTnLst>
                              <p:par>
                                <p:cTn id="40" presetID="2" presetClass="entr" presetSubtype="8" decel="100000" fill="hold" grpId="1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2" nodeType="with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withGroup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" presetClass="entr" presetSubtype="8" decel="100000" fill="hold" grpId="3" nodeType="after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4" nodeType="withEffect"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4300"/>
                            </p:stCondLst>
                            <p:childTnLst>
                              <p:par>
                                <p:cTn id="58" presetID="2" presetClass="entr" presetSubtype="8" decel="100000" fill="hold" grpId="5" nodeType="after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100000" fill="hold" grpId="6" nodeType="with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withGroup">
                            <p:stCondLst>
                              <p:cond delay="5300"/>
                            </p:stCondLst>
                            <p:childTnLst>
                              <p:par>
                                <p:cTn id="67" presetID="2" presetClass="entr" presetSubtype="8" decel="100000" fill="hold" grpId="7" nodeType="after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8" nodeType="withEffect"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1"/>
      <p:bldP spid="17" grpId="2"/>
      <p:bldP spid="33" grpId="3"/>
      <p:bldP spid="34" grpId="4"/>
      <p:bldP spid="35" grpId="5"/>
      <p:bldP spid="36" grpId="6"/>
      <p:bldP spid="37" grpId="7"/>
      <p:bldP spid="38" grpId="8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问题以及解决方案</a:t>
            </a:r>
          </a:p>
        </p:txBody>
      </p:sp>
      <p:sp>
        <p:nvSpPr>
          <p:cNvPr id="3" name="Shape 2012"/>
          <p:cNvSpPr/>
          <p:nvPr/>
        </p:nvSpPr>
        <p:spPr>
          <a:xfrm>
            <a:off x="7055425" y="1908447"/>
            <a:ext cx="3561372" cy="1686613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/>
          </a:p>
        </p:txBody>
      </p:sp>
      <p:sp>
        <p:nvSpPr>
          <p:cNvPr id="4" name="Shape 2013"/>
          <p:cNvSpPr/>
          <p:nvPr/>
        </p:nvSpPr>
        <p:spPr>
          <a:xfrm>
            <a:off x="7055425" y="3838923"/>
            <a:ext cx="3561372" cy="1684827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/>
          </a:p>
        </p:txBody>
      </p:sp>
      <p:sp>
        <p:nvSpPr>
          <p:cNvPr id="5" name="Shape 2014"/>
          <p:cNvSpPr/>
          <p:nvPr/>
        </p:nvSpPr>
        <p:spPr>
          <a:xfrm>
            <a:off x="1581951" y="3838030"/>
            <a:ext cx="3561372" cy="1686612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/>
          </a:p>
        </p:txBody>
      </p:sp>
      <p:sp>
        <p:nvSpPr>
          <p:cNvPr id="6" name="Shape 2015"/>
          <p:cNvSpPr/>
          <p:nvPr/>
        </p:nvSpPr>
        <p:spPr>
          <a:xfrm>
            <a:off x="1581951" y="1908447"/>
            <a:ext cx="3561372" cy="1686613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/>
          </a:p>
        </p:txBody>
      </p:sp>
      <p:sp>
        <p:nvSpPr>
          <p:cNvPr id="7" name="Shape 2016"/>
          <p:cNvSpPr/>
          <p:nvPr/>
        </p:nvSpPr>
        <p:spPr>
          <a:xfrm>
            <a:off x="4826939" y="2451101"/>
            <a:ext cx="2537880" cy="2537876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3"/>
          </a:p>
        </p:txBody>
      </p:sp>
      <p:sp>
        <p:nvSpPr>
          <p:cNvPr id="8" name="Shape 2021"/>
          <p:cNvSpPr/>
          <p:nvPr/>
        </p:nvSpPr>
        <p:spPr>
          <a:xfrm>
            <a:off x="2329994" y="2468894"/>
            <a:ext cx="2321933" cy="1036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9" name="Shape 2022"/>
          <p:cNvSpPr/>
          <p:nvPr/>
        </p:nvSpPr>
        <p:spPr>
          <a:xfrm>
            <a:off x="2322199" y="2050481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" name="Shape 2023"/>
          <p:cNvSpPr/>
          <p:nvPr/>
        </p:nvSpPr>
        <p:spPr>
          <a:xfrm>
            <a:off x="2329994" y="4405464"/>
            <a:ext cx="2321933" cy="98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Shape 2024"/>
          <p:cNvSpPr/>
          <p:nvPr/>
        </p:nvSpPr>
        <p:spPr>
          <a:xfrm>
            <a:off x="2322199" y="4015014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Shape 2025"/>
          <p:cNvSpPr/>
          <p:nvPr/>
        </p:nvSpPr>
        <p:spPr>
          <a:xfrm>
            <a:off x="7539829" y="2468894"/>
            <a:ext cx="2312667" cy="1036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spcBef>
                <a:spcPts val="2500"/>
              </a:spcBef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3" name="Shape 2026"/>
          <p:cNvSpPr/>
          <p:nvPr/>
        </p:nvSpPr>
        <p:spPr>
          <a:xfrm>
            <a:off x="7983687" y="2050481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4" name="Shape 2027"/>
          <p:cNvSpPr/>
          <p:nvPr/>
        </p:nvSpPr>
        <p:spPr>
          <a:xfrm>
            <a:off x="7539831" y="4405469"/>
            <a:ext cx="2312667" cy="986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l">
              <a:spcBef>
                <a:spcPts val="2500"/>
              </a:spcBef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5" name="Shape 2028"/>
          <p:cNvSpPr/>
          <p:nvPr/>
        </p:nvSpPr>
        <p:spPr>
          <a:xfrm>
            <a:off x="7983687" y="4015014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16" name="Group 2031"/>
          <p:cNvGrpSpPr/>
          <p:nvPr/>
        </p:nvGrpSpPr>
        <p:grpSpPr>
          <a:xfrm>
            <a:off x="1107307" y="2274011"/>
            <a:ext cx="955485" cy="955485"/>
            <a:chExt cx="1910968" cy="1910968"/>
          </a:xfrm>
        </p:grpSpPr>
        <p:sp>
          <p:nvSpPr>
            <p:cNvPr id="17" name="Shape 2029"/>
            <p:cNvSpPr/>
            <p:nvPr/>
          </p:nvSpPr>
          <p:spPr>
            <a:xfrm>
              <a:off x="0" y="0"/>
              <a:ext cx="1910969" cy="1910969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lvl="0"/>
              <a:endParaRPr sz="1733"/>
            </a:p>
          </p:txBody>
        </p:sp>
        <p:sp>
          <p:nvSpPr>
            <p:cNvPr id="18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733"/>
            </a:p>
          </p:txBody>
        </p:sp>
      </p:grpSp>
      <p:grpSp>
        <p:nvGrpSpPr>
          <p:cNvPr id="19" name="Group 2034"/>
          <p:cNvGrpSpPr/>
          <p:nvPr/>
        </p:nvGrpSpPr>
        <p:grpSpPr>
          <a:xfrm>
            <a:off x="1109974" y="4206262"/>
            <a:ext cx="950151" cy="950151"/>
            <a:chExt cx="1900299" cy="1900299"/>
          </a:xfrm>
        </p:grpSpPr>
        <p:sp>
          <p:nvSpPr>
            <p:cNvPr id="20" name="Shape 2032"/>
            <p:cNvSpPr/>
            <p:nvPr/>
          </p:nvSpPr>
          <p:spPr>
            <a:xfrm>
              <a:off x="0" y="0"/>
              <a:ext cx="1900300" cy="1900300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endParaRPr sz="1733"/>
            </a:p>
          </p:txBody>
        </p:sp>
        <p:sp>
          <p:nvSpPr>
            <p:cNvPr id="21" name="Shape 2033"/>
            <p:cNvSpPr/>
            <p:nvPr/>
          </p:nvSpPr>
          <p:spPr>
            <a:xfrm rot="10800000" flipH="1">
              <a:off x="548028" y="596692"/>
              <a:ext cx="804244" cy="706916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733"/>
            </a:p>
          </p:txBody>
        </p:sp>
      </p:grpSp>
      <p:sp>
        <p:nvSpPr>
          <p:cNvPr id="22" name="Shape 2035"/>
          <p:cNvSpPr/>
          <p:nvPr/>
        </p:nvSpPr>
        <p:spPr>
          <a:xfrm>
            <a:off x="10136941" y="4206260"/>
            <a:ext cx="950152" cy="950152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3867" tIns="33867" rIns="33867" bIns="33867" numCol="1" anchor="ctr">
            <a:noAutofit/>
          </a:bodyPr>
          <a:lstStyle/>
          <a:p>
            <a:endParaRPr sz="1733"/>
          </a:p>
        </p:txBody>
      </p:sp>
      <p:grpSp>
        <p:nvGrpSpPr>
          <p:cNvPr id="23" name="Group 2040"/>
          <p:cNvGrpSpPr/>
          <p:nvPr/>
        </p:nvGrpSpPr>
        <p:grpSpPr>
          <a:xfrm>
            <a:off x="10131634" y="2274011"/>
            <a:ext cx="955485" cy="955485"/>
            <a:chExt cx="1910968" cy="1910968"/>
          </a:xfrm>
        </p:grpSpPr>
        <p:sp>
          <p:nvSpPr>
            <p:cNvPr id="24" name="Shape 2038"/>
            <p:cNvSpPr/>
            <p:nvPr/>
          </p:nvSpPr>
          <p:spPr>
            <a:xfrm>
              <a:off x="0" y="0"/>
              <a:ext cx="1910969" cy="1910969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lvl="0"/>
              <a:endParaRPr sz="1733"/>
            </a:p>
          </p:txBody>
        </p:sp>
        <p:sp>
          <p:nvSpPr>
            <p:cNvPr id="25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733"/>
            </a:p>
          </p:txBody>
        </p:sp>
      </p:grpSp>
      <p:sp>
        <p:nvSpPr>
          <p:cNvPr id="26" name="Text Placeholder 5"/>
          <p:cNvSpPr txBox="1"/>
          <p:nvPr/>
        </p:nvSpPr>
        <p:spPr>
          <a:xfrm>
            <a:off x="5327915" y="3381295"/>
            <a:ext cx="1535488" cy="63371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2667">
                <a:solidFill>
                  <a:schemeClr val="bg1"/>
                </a:solidFill>
                <a:latin typeface="+mj-ea"/>
                <a:ea typeface="+mj-ea"/>
              </a:rPr>
              <a:t>点击输入标题内容</a:t>
            </a:r>
            <a:endParaRPr lang="en-GB" altLang="zh-CN" sz="2667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Shape 2036"/>
          <p:cNvSpPr/>
          <p:nvPr/>
        </p:nvSpPr>
        <p:spPr>
          <a:xfrm>
            <a:off x="10410956" y="4466867"/>
            <a:ext cx="402123" cy="428939"/>
          </a:xfrm>
          <a:custGeom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733"/>
          </a:p>
        </p:txBody>
      </p:sp>
    </p:spTree>
    <p:extLst>
      <p:ext uri="{BB962C8B-B14F-4D97-AF65-F5344CB8AC3E}">
        <p14:creationId xmlns:p14="http://schemas.microsoft.com/office/powerpoint/2010/main" val="424759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53" presetClass="entr" presetSubtype="0" fill="hold" grpId="4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14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6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5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2" nodeType="after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8" nodeType="after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7" nodeType="with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10" nodeType="after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9" nodeType="withEffect"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79" presetID="53" presetClass="entr" presetSubtype="0" fill="hold" grpId="13" nodeType="afterEffect"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85" presetID="10" presetClass="entr" presetSubtype="0" fill="hold" grpId="15" nodeType="afterEffect"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89" presetID="10" presetClass="entr" presetSubtype="0" fill="hold" grpId="12" nodeType="afterEffect"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1" nodeType="withEffect"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  <p:bldP spid="5" grpId="2"/>
      <p:bldP spid="6" grpId="3"/>
      <p:bldP spid="7" grpId="4"/>
      <p:bldP spid="8" grpId="5"/>
      <p:bldP spid="9" grpId="6"/>
      <p:bldP spid="10" grpId="7"/>
      <p:bldP spid="11" grpId="8"/>
      <p:bldP spid="12" grpId="9"/>
      <p:bldP spid="13" grpId="10"/>
      <p:bldP spid="14" grpId="11"/>
      <p:bldP spid="15" grpId="12"/>
      <p:bldP spid="22" grpId="13"/>
      <p:bldP spid="26" grpId="14"/>
      <p:bldP spid="27" grpId="1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" name="文本框 20"/>
          <p:cNvSpPr txBox="1"/>
          <p:nvPr/>
        </p:nvSpPr>
        <p:spPr>
          <a:xfrm>
            <a:off x="2310348" y="3327567"/>
            <a:ext cx="7571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>
                <a:solidFill>
                  <a:schemeClr val="tx2"/>
                </a:solidFill>
                <a:latin typeface="+mj-ea"/>
                <a:ea typeface="+mj-ea"/>
              </a:rPr>
              <a:t>下月工作目标计划</a:t>
            </a:r>
          </a:p>
        </p:txBody>
      </p:sp>
      <p:sp>
        <p:nvSpPr>
          <p:cNvPr id="22" name="矩形 21"/>
          <p:cNvSpPr/>
          <p:nvPr/>
        </p:nvSpPr>
        <p:spPr>
          <a:xfrm>
            <a:off x="1741713" y="4619003"/>
            <a:ext cx="870857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 consectetur adipiscing elit. Nam viverra euismod odio gravida pellentesque urna varius vitae. Sed dui lorem adipiscing in adipiscing et interdum nec metus. </a:t>
            </a:r>
          </a:p>
        </p:txBody>
      </p:sp>
      <p:grpSp>
        <p:nvGrpSpPr>
          <p:cNvPr id="6" name="Group 33"/>
          <p:cNvGrpSpPr/>
          <p:nvPr/>
        </p:nvGrpSpPr>
        <p:grpSpPr>
          <a:xfrm>
            <a:off x="5410200" y="1388950"/>
            <a:ext cx="1371600" cy="1667236"/>
            <a:chOff x="1208671" y="1659213"/>
            <a:chExt cx="2151201" cy="2614869"/>
          </a:xfrm>
          <a:solidFill>
            <a:schemeClr val="accent1"/>
          </a:solidFill>
        </p:grpSpPr>
        <p:sp>
          <p:nvSpPr>
            <p:cNvPr id="7" name="Oval 2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>
                  <a:solidFill>
                    <a:schemeClr val="bg1"/>
                  </a:solidFill>
                  <a:latin typeface="Agency FB" pitchFamily="34" charset="0"/>
                  <a:cs typeface="Times New Roman" pitchFamily="18" charset="0"/>
                </a:rPr>
                <a:t>04</a:t>
              </a:r>
            </a:p>
          </p:txBody>
        </p:sp>
        <p:sp>
          <p:nvSpPr>
            <p:cNvPr id="9" name="Isosceles Triangle 31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508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1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32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下月工作目标计划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63638" y="1844676"/>
            <a:ext cx="2862611" cy="4207781"/>
            <a:chOff x="1379538" y="1844676"/>
            <a:chExt cx="2862611" cy="3924299"/>
          </a:xfrm>
        </p:grpSpPr>
        <p:sp>
          <p:nvSpPr>
            <p:cNvPr id="4" name="矩形 3"/>
            <p:cNvSpPr/>
            <p:nvPr/>
          </p:nvSpPr>
          <p:spPr>
            <a:xfrm>
              <a:off x="1478376" y="1935116"/>
              <a:ext cx="2763773" cy="38338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1379538" y="1844676"/>
              <a:ext cx="763587" cy="762000"/>
            </a:xfrm>
            <a:custGeom>
              <a:gdLst>
                <a:gd name="T0" fmla="*/ 0 w 108"/>
                <a:gd name="T1" fmla="*/ 108 h 108"/>
                <a:gd name="T2" fmla="*/ 108 w 108"/>
                <a:gd name="T3" fmla="*/ 0 h 108"/>
                <a:gd name="T4" fmla="*/ 108 w 108"/>
                <a:gd name="T5" fmla="*/ 0 h 108"/>
                <a:gd name="T6" fmla="*/ 0 w 108"/>
                <a:gd name="T7" fmla="*/ 0 h 108"/>
                <a:gd name="T8" fmla="*/ 0 w 108"/>
                <a:gd name="T9" fmla="*/ 108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0" y="108"/>
                  </a:moveTo>
                  <a:cubicBezTo>
                    <a:pt x="60" y="108"/>
                    <a:pt x="108" y="6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>
              <a:noFill/>
            </a:ln>
          </p:spPr>
          <p:txBody>
            <a:bodyPr vert="horz" wrap="square" lIns="0" tIns="0" rIns="180000" bIns="180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AgencyFB Condensed" pitchFamily="50" charset="0"/>
                </a:rPr>
                <a:t>01</a:t>
              </a:r>
              <a:endParaRPr lang="zh-CN" altLang="en-US" sz="3200">
                <a:solidFill>
                  <a:schemeClr val="bg1"/>
                </a:solidFill>
                <a:latin typeface="AgencyFB Condensed" pitchFamily="50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227421" y="2606676"/>
            <a:ext cx="8338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spc="600">
                <a:solidFill>
                  <a:schemeClr val="bg1"/>
                </a:solidFill>
                <a:latin typeface="FontAwesome" pitchFamily="2" charset="0"/>
              </a:rPr>
              <a:t>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58338" y="3711577"/>
            <a:ext cx="1972048" cy="1837929"/>
            <a:chOff x="1664752" y="4288826"/>
            <a:chExt cx="2403987" cy="1837929"/>
          </a:xfrm>
        </p:grpSpPr>
        <p:sp>
          <p:nvSpPr>
            <p:cNvPr id="8" name="矩形 7"/>
            <p:cNvSpPr/>
            <p:nvPr/>
          </p:nvSpPr>
          <p:spPr>
            <a:xfrm>
              <a:off x="1664752" y="4926426"/>
              <a:ext cx="240398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128874" y="4288826"/>
              <a:ext cx="14757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64696" y="1844676"/>
            <a:ext cx="2862611" cy="4207781"/>
            <a:chOff x="1379538" y="1844676"/>
            <a:chExt cx="2862611" cy="3924299"/>
          </a:xfrm>
        </p:grpSpPr>
        <p:sp>
          <p:nvSpPr>
            <p:cNvPr id="11" name="矩形 10"/>
            <p:cNvSpPr/>
            <p:nvPr/>
          </p:nvSpPr>
          <p:spPr>
            <a:xfrm>
              <a:off x="1478376" y="1935116"/>
              <a:ext cx="2763773" cy="38338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5"/>
            <p:cNvSpPr/>
            <p:nvPr/>
          </p:nvSpPr>
          <p:spPr bwMode="auto">
            <a:xfrm>
              <a:off x="1379538" y="1844676"/>
              <a:ext cx="763587" cy="762000"/>
            </a:xfrm>
            <a:custGeom>
              <a:gdLst>
                <a:gd name="T0" fmla="*/ 0 w 108"/>
                <a:gd name="T1" fmla="*/ 108 h 108"/>
                <a:gd name="T2" fmla="*/ 108 w 108"/>
                <a:gd name="T3" fmla="*/ 0 h 108"/>
                <a:gd name="T4" fmla="*/ 108 w 108"/>
                <a:gd name="T5" fmla="*/ 0 h 108"/>
                <a:gd name="T6" fmla="*/ 0 w 108"/>
                <a:gd name="T7" fmla="*/ 0 h 108"/>
                <a:gd name="T8" fmla="*/ 0 w 108"/>
                <a:gd name="T9" fmla="*/ 108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0" y="108"/>
                  </a:moveTo>
                  <a:cubicBezTo>
                    <a:pt x="60" y="108"/>
                    <a:pt x="108" y="6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5400">
              <a:noFill/>
            </a:ln>
          </p:spPr>
          <p:txBody>
            <a:bodyPr vert="horz" wrap="square" lIns="0" tIns="0" rIns="180000" bIns="180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Agency FB" pitchFamily="34" charset="0"/>
                </a:rPr>
                <a:t>02</a:t>
              </a:r>
              <a:endParaRPr lang="zh-CN" altLang="en-US" sz="320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750921" y="2606676"/>
            <a:ext cx="7889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altLang="zh-CN" sz="4800" spc="600">
                <a:solidFill>
                  <a:schemeClr val="bg1"/>
                </a:solidFill>
                <a:latin typeface="FontAwesome" pitchFamily="2" charset="0"/>
              </a:rPr>
              <a:t></a:t>
            </a:r>
            <a:endParaRPr lang="en-US" altLang="zh-CN" sz="4800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189760" y="3711577"/>
            <a:ext cx="1911320" cy="1822861"/>
            <a:chOff x="1701767" y="4288826"/>
            <a:chExt cx="2329958" cy="1822861"/>
          </a:xfrm>
        </p:grpSpPr>
        <p:sp>
          <p:nvSpPr>
            <p:cNvPr id="15" name="矩形 14"/>
            <p:cNvSpPr/>
            <p:nvPr/>
          </p:nvSpPr>
          <p:spPr>
            <a:xfrm>
              <a:off x="1701767" y="4926426"/>
              <a:ext cx="2329958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2128874" y="4288826"/>
              <a:ext cx="14757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165754" y="1844676"/>
            <a:ext cx="2862611" cy="4207781"/>
            <a:chOff x="1379538" y="1844676"/>
            <a:chExt cx="2862611" cy="3924299"/>
          </a:xfrm>
        </p:grpSpPr>
        <p:sp>
          <p:nvSpPr>
            <p:cNvPr id="18" name="矩形 17"/>
            <p:cNvSpPr/>
            <p:nvPr/>
          </p:nvSpPr>
          <p:spPr>
            <a:xfrm>
              <a:off x="1478376" y="1935116"/>
              <a:ext cx="2763773" cy="38338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1379538" y="1844676"/>
              <a:ext cx="763587" cy="762000"/>
            </a:xfrm>
            <a:custGeom>
              <a:gdLst>
                <a:gd name="T0" fmla="*/ 0 w 108"/>
                <a:gd name="T1" fmla="*/ 108 h 108"/>
                <a:gd name="T2" fmla="*/ 108 w 108"/>
                <a:gd name="T3" fmla="*/ 0 h 108"/>
                <a:gd name="T4" fmla="*/ 108 w 108"/>
                <a:gd name="T5" fmla="*/ 0 h 108"/>
                <a:gd name="T6" fmla="*/ 0 w 108"/>
                <a:gd name="T7" fmla="*/ 0 h 108"/>
                <a:gd name="T8" fmla="*/ 0 w 108"/>
                <a:gd name="T9" fmla="*/ 108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0" y="108"/>
                  </a:moveTo>
                  <a:cubicBezTo>
                    <a:pt x="60" y="108"/>
                    <a:pt x="108" y="6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400">
              <a:noFill/>
            </a:ln>
          </p:spPr>
          <p:txBody>
            <a:bodyPr vert="horz" wrap="square" lIns="0" tIns="0" rIns="180000" bIns="180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Agency FB" pitchFamily="34" charset="0"/>
                </a:rPr>
                <a:t>03</a:t>
              </a:r>
              <a:endParaRPr lang="zh-CN" altLang="en-US" sz="320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9317703" y="2606676"/>
            <a:ext cx="6575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spc="600">
                <a:solidFill>
                  <a:schemeClr val="bg1"/>
                </a:solidFill>
                <a:latin typeface="FontAwesome" pitchFamily="2" charset="0"/>
              </a:rPr>
              <a:t></a:t>
            </a:r>
            <a:endParaRPr lang="en-US" altLang="zh-CN" sz="4800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690818" y="3711577"/>
            <a:ext cx="1911320" cy="1822861"/>
            <a:chOff x="1701767" y="4288826"/>
            <a:chExt cx="2329958" cy="1822861"/>
          </a:xfrm>
        </p:grpSpPr>
        <p:sp>
          <p:nvSpPr>
            <p:cNvPr id="22" name="矩形 21"/>
            <p:cNvSpPr/>
            <p:nvPr/>
          </p:nvSpPr>
          <p:spPr>
            <a:xfrm>
              <a:off x="1701767" y="4926426"/>
              <a:ext cx="2329958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2128874" y="4288826"/>
              <a:ext cx="14757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772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4" decel="10000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decel="100000" fill="hold" nodeType="after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" presetClass="entr" presetSubtype="4" decel="100000" fill="hold" nodeType="after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下月工作目标计划</a:t>
            </a:r>
          </a:p>
        </p:txBody>
      </p:sp>
      <p:grpSp>
        <p:nvGrpSpPr>
          <p:cNvPr id="21" name="Group 72"/>
          <p:cNvGrpSpPr/>
          <p:nvPr/>
        </p:nvGrpSpPr>
        <p:grpSpPr>
          <a:xfrm>
            <a:off x="3745023" y="4215728"/>
            <a:ext cx="1934016" cy="1445903"/>
            <a:chOff x="5862641" y="1703183"/>
            <a:chExt cx="1450512" cy="1084427"/>
          </a:xfrm>
        </p:grpSpPr>
        <p:sp>
          <p:nvSpPr>
            <p:cNvPr id="22" name="Text Placeholder 3"/>
            <p:cNvSpPr txBox="1"/>
            <p:nvPr/>
          </p:nvSpPr>
          <p:spPr>
            <a:xfrm>
              <a:off x="6241649" y="1703183"/>
              <a:ext cx="692498" cy="20774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altLang="en-US" sz="180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3" name="Text Placeholder 3"/>
            <p:cNvSpPr txBox="1"/>
            <p:nvPr/>
          </p:nvSpPr>
          <p:spPr>
            <a:xfrm>
              <a:off x="5862641" y="1956613"/>
              <a:ext cx="1450512" cy="8309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24" name="Group 72"/>
          <p:cNvGrpSpPr/>
          <p:nvPr/>
        </p:nvGrpSpPr>
        <p:grpSpPr>
          <a:xfrm>
            <a:off x="6439125" y="4215728"/>
            <a:ext cx="1934016" cy="1445903"/>
            <a:chOff x="5862641" y="1703183"/>
            <a:chExt cx="1450512" cy="1084427"/>
          </a:xfrm>
        </p:grpSpPr>
        <p:sp>
          <p:nvSpPr>
            <p:cNvPr id="25" name="Text Placeholder 3"/>
            <p:cNvSpPr txBox="1"/>
            <p:nvPr/>
          </p:nvSpPr>
          <p:spPr>
            <a:xfrm>
              <a:off x="6241649" y="1703183"/>
              <a:ext cx="692498" cy="20774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altLang="en-US" sz="1800">
                  <a:solidFill>
                    <a:schemeClr val="accent3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6" name="Text Placeholder 3"/>
            <p:cNvSpPr txBox="1"/>
            <p:nvPr/>
          </p:nvSpPr>
          <p:spPr>
            <a:xfrm>
              <a:off x="5862641" y="1956613"/>
              <a:ext cx="1450512" cy="8309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27" name="Group 72"/>
          <p:cNvGrpSpPr/>
          <p:nvPr/>
        </p:nvGrpSpPr>
        <p:grpSpPr>
          <a:xfrm>
            <a:off x="9133227" y="4215728"/>
            <a:ext cx="1934016" cy="1445903"/>
            <a:chOff x="5862641" y="1703183"/>
            <a:chExt cx="1450512" cy="1084427"/>
          </a:xfrm>
        </p:grpSpPr>
        <p:sp>
          <p:nvSpPr>
            <p:cNvPr id="28" name="Text Placeholder 3"/>
            <p:cNvSpPr txBox="1"/>
            <p:nvPr/>
          </p:nvSpPr>
          <p:spPr>
            <a:xfrm>
              <a:off x="6241649" y="1703183"/>
              <a:ext cx="692498" cy="20774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altLang="en-US" sz="1800">
                  <a:solidFill>
                    <a:schemeClr val="accent4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9" name="Text Placeholder 3"/>
            <p:cNvSpPr txBox="1"/>
            <p:nvPr/>
          </p:nvSpPr>
          <p:spPr>
            <a:xfrm>
              <a:off x="5862641" y="1956613"/>
              <a:ext cx="1450512" cy="8309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sp>
        <p:nvSpPr>
          <p:cNvPr id="30" name="Freeform 50"/>
          <p:cNvSpPr/>
          <p:nvPr/>
        </p:nvSpPr>
        <p:spPr>
          <a:xfrm>
            <a:off x="1356066" y="2173337"/>
            <a:ext cx="2095500" cy="1831731"/>
          </a:xfrm>
          <a:custGeom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4836" tIns="290000" rIns="580548" bIns="290000" numCol="1" spcCol="1270" anchor="ctr" anchorCtr="0">
            <a:noAutofit/>
          </a:bodyPr>
          <a:lstStyle/>
          <a:p>
            <a:pPr marL="228594" lvl="1" indent="-228594" defTabSz="1066773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6400">
                <a:solidFill>
                  <a:schemeClr val="bg1"/>
                </a:solidFill>
                <a:latin typeface="FontAwesome" pitchFamily="2" charset="0"/>
              </a:rPr>
              <a:t> </a:t>
            </a:r>
            <a:endParaRPr lang="en-US" sz="6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Freeform 52"/>
          <p:cNvSpPr/>
          <p:nvPr/>
        </p:nvSpPr>
        <p:spPr>
          <a:xfrm>
            <a:off x="4025130" y="2173337"/>
            <a:ext cx="2095500" cy="1831731"/>
          </a:xfrm>
          <a:custGeom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4835" tIns="290000" rIns="580549" bIns="290000" numCol="1" spcCol="1270" anchor="ctr" anchorCtr="0">
            <a:noAutofit/>
          </a:bodyPr>
          <a:lstStyle/>
          <a:p>
            <a:pPr marL="228594" lvl="1" indent="-228594" defTabSz="1066773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4800">
                <a:solidFill>
                  <a:schemeClr val="bg1"/>
                </a:solidFill>
                <a:latin typeface="FontAwesome" pitchFamily="2" charset="0"/>
              </a:rPr>
              <a:t> </a:t>
            </a:r>
            <a:endParaRPr lang="en-US" sz="48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Freeform 54"/>
          <p:cNvSpPr/>
          <p:nvPr/>
        </p:nvSpPr>
        <p:spPr>
          <a:xfrm>
            <a:off x="6667101" y="2173337"/>
            <a:ext cx="2095500" cy="1831731"/>
          </a:xfrm>
          <a:custGeom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4835" tIns="290000" rIns="580549" bIns="290000" numCol="1" spcCol="1270" anchor="ctr" anchorCtr="0">
            <a:noAutofit/>
          </a:bodyPr>
          <a:lstStyle/>
          <a:p>
            <a:pPr marL="228594" lvl="1" indent="-228594" defTabSz="1066773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4800">
                <a:solidFill>
                  <a:schemeClr val="bg1"/>
                </a:solidFill>
                <a:latin typeface="FontAwesome" pitchFamily="2" charset="0"/>
              </a:rPr>
              <a:t> </a:t>
            </a:r>
            <a:endParaRPr lang="en-US" sz="48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Freeform 59"/>
          <p:cNvSpPr/>
          <p:nvPr/>
        </p:nvSpPr>
        <p:spPr>
          <a:xfrm>
            <a:off x="9246553" y="2173337"/>
            <a:ext cx="2095500" cy="1831731"/>
          </a:xfrm>
          <a:custGeom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4835" tIns="290000" rIns="580549" bIns="290000" numCol="1" spcCol="1270" anchor="ctr" anchorCtr="0">
            <a:noAutofit/>
          </a:bodyPr>
          <a:lstStyle/>
          <a:p>
            <a:pPr marL="228594" lvl="1" indent="-228594" defTabSz="1066773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4267">
                <a:solidFill>
                  <a:schemeClr val="bg1"/>
                </a:solidFill>
                <a:latin typeface="FontAwesome" pitchFamily="2" charset="0"/>
              </a:rPr>
              <a:t> </a:t>
            </a:r>
            <a:endParaRPr lang="en-US" sz="4267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34" name="Group 134"/>
          <p:cNvGrpSpPr>
            <a:grpSpLocks noChangeAspect="1"/>
          </p:cNvGrpSpPr>
          <p:nvPr/>
        </p:nvGrpSpPr>
        <p:grpSpPr>
          <a:xfrm>
            <a:off x="837266" y="2569969"/>
            <a:ext cx="1037599" cy="1038467"/>
            <a:chOff x="3287425" y="1417883"/>
            <a:chExt cx="648499" cy="649042"/>
          </a:xfrm>
        </p:grpSpPr>
        <p:sp>
          <p:nvSpPr>
            <p:cNvPr id="35" name="Oval 3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Oval 3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Agency FB" pitchFamily="34" charset="0"/>
                </a:rPr>
                <a:t>01</a:t>
              </a:r>
            </a:p>
          </p:txBody>
        </p:sp>
      </p:grpSp>
      <p:grpSp>
        <p:nvGrpSpPr>
          <p:cNvPr id="37" name="Group 129"/>
          <p:cNvGrpSpPr>
            <a:grpSpLocks noChangeAspect="1"/>
          </p:cNvGrpSpPr>
          <p:nvPr/>
        </p:nvGrpSpPr>
        <p:grpSpPr>
          <a:xfrm>
            <a:off x="3506330" y="2569969"/>
            <a:ext cx="1037599" cy="1038467"/>
            <a:chOff x="2779491" y="2517212"/>
            <a:chExt cx="648499" cy="649042"/>
          </a:xfrm>
        </p:grpSpPr>
        <p:sp>
          <p:nvSpPr>
            <p:cNvPr id="38" name="Oval 3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Oval 3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Agency FB" pitchFamily="34" charset="0"/>
                </a:rPr>
                <a:t>02</a:t>
              </a:r>
            </a:p>
          </p:txBody>
        </p:sp>
      </p:grpSp>
      <p:grpSp>
        <p:nvGrpSpPr>
          <p:cNvPr id="40" name="Group 130"/>
          <p:cNvGrpSpPr>
            <a:grpSpLocks noChangeAspect="1"/>
          </p:cNvGrpSpPr>
          <p:nvPr/>
        </p:nvGrpSpPr>
        <p:grpSpPr>
          <a:xfrm>
            <a:off x="6148301" y="2569969"/>
            <a:ext cx="1037599" cy="1038467"/>
            <a:chOff x="3287425" y="3613920"/>
            <a:chExt cx="648499" cy="649042"/>
          </a:xfrm>
        </p:grpSpPr>
        <p:sp>
          <p:nvSpPr>
            <p:cNvPr id="41" name="Oval 38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Oval 3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Agency FB" pitchFamily="34" charset="0"/>
                </a:rPr>
                <a:t>03</a:t>
              </a:r>
            </a:p>
          </p:txBody>
        </p:sp>
      </p:grpSp>
      <p:grpSp>
        <p:nvGrpSpPr>
          <p:cNvPr id="43" name="Group 133"/>
          <p:cNvGrpSpPr>
            <a:grpSpLocks noChangeAspect="1"/>
          </p:cNvGrpSpPr>
          <p:nvPr/>
        </p:nvGrpSpPr>
        <p:grpSpPr>
          <a:xfrm>
            <a:off x="8817641" y="2569969"/>
            <a:ext cx="1037599" cy="1038467"/>
            <a:chOff x="5249342" y="1406453"/>
            <a:chExt cx="648499" cy="649042"/>
          </a:xfrm>
        </p:grpSpPr>
        <p:sp>
          <p:nvSpPr>
            <p:cNvPr id="44" name="Oval 42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Oval 43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Agency FB" pitchFamily="34" charset="0"/>
                </a:rPr>
                <a:t>04</a:t>
              </a:r>
            </a:p>
          </p:txBody>
        </p:sp>
      </p:grpSp>
      <p:grpSp>
        <p:nvGrpSpPr>
          <p:cNvPr id="46" name="Group 72"/>
          <p:cNvGrpSpPr/>
          <p:nvPr/>
        </p:nvGrpSpPr>
        <p:grpSpPr>
          <a:xfrm>
            <a:off x="1050921" y="4215728"/>
            <a:ext cx="1934016" cy="1445903"/>
            <a:chOff x="5862641" y="1703183"/>
            <a:chExt cx="1450512" cy="1084427"/>
          </a:xfrm>
        </p:grpSpPr>
        <p:sp>
          <p:nvSpPr>
            <p:cNvPr id="47" name="Text Placeholder 3"/>
            <p:cNvSpPr txBox="1"/>
            <p:nvPr/>
          </p:nvSpPr>
          <p:spPr>
            <a:xfrm>
              <a:off x="6241649" y="1703183"/>
              <a:ext cx="692498" cy="20774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altLang="en-US" sz="1800">
                  <a:solidFill>
                    <a:schemeClr val="accent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8" name="Text Placeholder 3"/>
            <p:cNvSpPr txBox="1"/>
            <p:nvPr/>
          </p:nvSpPr>
          <p:spPr>
            <a:xfrm>
              <a:off x="5862641" y="1956613"/>
              <a:ext cx="1450512" cy="8309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sp>
        <p:nvSpPr>
          <p:cNvPr id="49" name="Freeform 187"/>
          <p:cNvSpPr>
            <a:spLocks noEditPoints="1"/>
          </p:cNvSpPr>
          <p:nvPr/>
        </p:nvSpPr>
        <p:spPr bwMode="auto">
          <a:xfrm>
            <a:off x="2105807" y="2877636"/>
            <a:ext cx="708563" cy="457915"/>
          </a:xfrm>
          <a:custGeom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0" name="Freeform 52"/>
          <p:cNvSpPr>
            <a:spLocks noEditPoints="1"/>
          </p:cNvSpPr>
          <p:nvPr/>
        </p:nvSpPr>
        <p:spPr bwMode="auto">
          <a:xfrm>
            <a:off x="4909644" y="2717192"/>
            <a:ext cx="645757" cy="645757"/>
          </a:xfrm>
          <a:custGeom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1" name="Freeform 56"/>
          <p:cNvSpPr>
            <a:spLocks noEditPoints="1"/>
          </p:cNvSpPr>
          <p:nvPr/>
        </p:nvSpPr>
        <p:spPr bwMode="auto">
          <a:xfrm>
            <a:off x="7556913" y="2729893"/>
            <a:ext cx="618359" cy="618359"/>
          </a:xfrm>
          <a:custGeom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2" name="Freeform 152"/>
          <p:cNvSpPr>
            <a:spLocks noEditPoints="1"/>
          </p:cNvSpPr>
          <p:nvPr/>
        </p:nvSpPr>
        <p:spPr bwMode="auto">
          <a:xfrm>
            <a:off x="10164450" y="2765042"/>
            <a:ext cx="603601" cy="557809"/>
          </a:xfrm>
          <a:custGeom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7821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8" accel="50000" decel="5000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4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accel="50000" decel="50000" fill="hold" grpId="1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0" fill="hold" grpId="5" nodeType="after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accel="50000" decel="50000" fill="hold" grpId="2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0" fill="hold" grpId="6" nodeType="after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" presetClass="entr" presetSubtype="8" accel="50000" decel="50000" fill="hold" grpId="3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1"/>
      <p:bldP spid="32" grpId="2"/>
      <p:bldP spid="33" grpId="3"/>
      <p:bldP spid="49" grpId="4"/>
      <p:bldP spid="50" grpId="5"/>
      <p:bldP spid="51" grpId="6"/>
      <p:bldP spid="52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下月工作目标计划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992188" y="1965539"/>
            <a:ext cx="10226675" cy="2297112"/>
            <a:chOff x="992188" y="1965539"/>
            <a:chExt cx="10226675" cy="2297112"/>
          </a:xfrm>
        </p:grpSpPr>
        <p:sp>
          <p:nvSpPr>
            <p:cNvPr id="53" name="Block Arc 64"/>
            <p:cNvSpPr>
              <a:spLocks noChangeAspect="1"/>
            </p:cNvSpPr>
            <p:nvPr/>
          </p:nvSpPr>
          <p:spPr>
            <a:xfrm rot="10800000">
              <a:off x="992188" y="1965539"/>
              <a:ext cx="2212975" cy="2297112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Block Arc 68"/>
            <p:cNvSpPr>
              <a:spLocks noChangeAspect="1"/>
            </p:cNvSpPr>
            <p:nvPr/>
          </p:nvSpPr>
          <p:spPr>
            <a:xfrm>
              <a:off x="2995613" y="1965539"/>
              <a:ext cx="2212975" cy="2297112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5" name="Block Arc 69"/>
            <p:cNvSpPr>
              <a:spLocks noChangeAspect="1"/>
            </p:cNvSpPr>
            <p:nvPr/>
          </p:nvSpPr>
          <p:spPr>
            <a:xfrm rot="10800000">
              <a:off x="4999038" y="1965539"/>
              <a:ext cx="2212975" cy="2297112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6" name="Block Arc 70"/>
            <p:cNvSpPr>
              <a:spLocks noChangeAspect="1"/>
            </p:cNvSpPr>
            <p:nvPr/>
          </p:nvSpPr>
          <p:spPr>
            <a:xfrm>
              <a:off x="7002463" y="1965539"/>
              <a:ext cx="2212975" cy="2297112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7" name="Block Arc 71"/>
            <p:cNvSpPr>
              <a:spLocks noChangeAspect="1"/>
            </p:cNvSpPr>
            <p:nvPr/>
          </p:nvSpPr>
          <p:spPr>
            <a:xfrm>
              <a:off x="992188" y="1965539"/>
              <a:ext cx="2212975" cy="2297112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Block Arc 72"/>
            <p:cNvSpPr>
              <a:spLocks noChangeAspect="1"/>
            </p:cNvSpPr>
            <p:nvPr/>
          </p:nvSpPr>
          <p:spPr>
            <a:xfrm rot="10800000">
              <a:off x="9005888" y="1965539"/>
              <a:ext cx="2212975" cy="2297112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9" name="Block Arc 73"/>
            <p:cNvSpPr>
              <a:spLocks noChangeAspect="1"/>
            </p:cNvSpPr>
            <p:nvPr/>
          </p:nvSpPr>
          <p:spPr>
            <a:xfrm rot="10800000">
              <a:off x="2995613" y="1965539"/>
              <a:ext cx="2212975" cy="2297112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0" name="Block Arc 74"/>
            <p:cNvSpPr>
              <a:spLocks noChangeAspect="1"/>
            </p:cNvSpPr>
            <p:nvPr/>
          </p:nvSpPr>
          <p:spPr>
            <a:xfrm rot="10800000">
              <a:off x="7002463" y="1965539"/>
              <a:ext cx="2212975" cy="2297112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Block Arc 75"/>
            <p:cNvSpPr>
              <a:spLocks noChangeAspect="1"/>
            </p:cNvSpPr>
            <p:nvPr/>
          </p:nvSpPr>
          <p:spPr>
            <a:xfrm>
              <a:off x="4999038" y="1965539"/>
              <a:ext cx="2212975" cy="2297112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2" name="Block Arc 76"/>
            <p:cNvSpPr>
              <a:spLocks noChangeAspect="1"/>
            </p:cNvSpPr>
            <p:nvPr/>
          </p:nvSpPr>
          <p:spPr>
            <a:xfrm>
              <a:off x="9005888" y="1965539"/>
              <a:ext cx="2212975" cy="2297112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组合 1"/>
          <p:cNvGrpSpPr/>
          <p:nvPr/>
        </p:nvGrpSpPr>
        <p:grpSpPr>
          <a:xfrm>
            <a:off x="1795463" y="2811676"/>
            <a:ext cx="604837" cy="603250"/>
            <a:chOff x="1796171" y="2679866"/>
            <a:chExt cx="604802" cy="603768"/>
          </a:xfrm>
          <a:solidFill>
            <a:schemeClr val="accent1"/>
          </a:solidFill>
        </p:grpSpPr>
        <p:sp>
          <p:nvSpPr>
            <p:cNvPr id="64" name="AutoShape 128"/>
            <p:cNvSpPr/>
            <p:nvPr/>
          </p:nvSpPr>
          <p:spPr bwMode="auto">
            <a:xfrm>
              <a:off x="1796171" y="2679866"/>
              <a:ext cx="604802" cy="603768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" name="AutoShape 129"/>
            <p:cNvSpPr/>
            <p:nvPr/>
          </p:nvSpPr>
          <p:spPr bwMode="auto">
            <a:xfrm>
              <a:off x="2173974" y="2754543"/>
              <a:ext cx="150803" cy="150941"/>
            </a:xfrm>
            <a:custGeom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组合 18"/>
          <p:cNvGrpSpPr/>
          <p:nvPr/>
        </p:nvGrpSpPr>
        <p:grpSpPr>
          <a:xfrm>
            <a:off x="3817938" y="2829139"/>
            <a:ext cx="568325" cy="569912"/>
            <a:chOff x="3817196" y="2696885"/>
            <a:chExt cx="569730" cy="569730"/>
          </a:xfrm>
          <a:solidFill>
            <a:schemeClr val="accent2"/>
          </a:solidFill>
        </p:grpSpPr>
        <p:sp>
          <p:nvSpPr>
            <p:cNvPr id="67" name="AutoShape 126"/>
            <p:cNvSpPr/>
            <p:nvPr/>
          </p:nvSpPr>
          <p:spPr bwMode="auto">
            <a:xfrm>
              <a:off x="3817196" y="2696885"/>
              <a:ext cx="569730" cy="569730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8" name="AutoShape 127"/>
            <p:cNvSpPr/>
            <p:nvPr/>
          </p:nvSpPr>
          <p:spPr bwMode="auto">
            <a:xfrm>
              <a:off x="4047952" y="2785757"/>
              <a:ext cx="133680" cy="133307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20"/>
          <p:cNvGrpSpPr/>
          <p:nvPr/>
        </p:nvGrpSpPr>
        <p:grpSpPr>
          <a:xfrm>
            <a:off x="7777163" y="2783101"/>
            <a:ext cx="663575" cy="661988"/>
            <a:chOff x="7777729" y="2650438"/>
            <a:chExt cx="662628" cy="662628"/>
          </a:xfrm>
          <a:solidFill>
            <a:schemeClr val="accent4"/>
          </a:solidFill>
        </p:grpSpPr>
        <p:sp>
          <p:nvSpPr>
            <p:cNvPr id="70" name="AutoShape 123"/>
            <p:cNvSpPr/>
            <p:nvPr/>
          </p:nvSpPr>
          <p:spPr bwMode="auto">
            <a:xfrm>
              <a:off x="7777729" y="2650438"/>
              <a:ext cx="662628" cy="662628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1" name="AutoShape 124"/>
            <p:cNvSpPr/>
            <p:nvPr/>
          </p:nvSpPr>
          <p:spPr bwMode="auto">
            <a:xfrm>
              <a:off x="7964787" y="2836356"/>
              <a:ext cx="290097" cy="289204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2" name="AutoShape 125"/>
            <p:cNvSpPr/>
            <p:nvPr/>
          </p:nvSpPr>
          <p:spPr bwMode="auto">
            <a:xfrm>
              <a:off x="8025026" y="2898327"/>
              <a:ext cx="168035" cy="166849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19"/>
          <p:cNvGrpSpPr/>
          <p:nvPr/>
        </p:nvGrpSpPr>
        <p:grpSpPr>
          <a:xfrm>
            <a:off x="5864225" y="2791039"/>
            <a:ext cx="482600" cy="646112"/>
            <a:chOff x="5863603" y="2658784"/>
            <a:chExt cx="483901" cy="645935"/>
          </a:xfrm>
          <a:solidFill>
            <a:schemeClr val="accent3"/>
          </a:solidFill>
        </p:grpSpPr>
        <p:sp>
          <p:nvSpPr>
            <p:cNvPr id="74" name="AutoShape 108"/>
            <p:cNvSpPr/>
            <p:nvPr/>
          </p:nvSpPr>
          <p:spPr bwMode="auto">
            <a:xfrm>
              <a:off x="5982987" y="2779401"/>
              <a:ext cx="243542" cy="242820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5" name="AutoShape 109"/>
            <p:cNvSpPr/>
            <p:nvPr/>
          </p:nvSpPr>
          <p:spPr bwMode="auto">
            <a:xfrm>
              <a:off x="5863603" y="2658784"/>
              <a:ext cx="483901" cy="645935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21"/>
          <p:cNvGrpSpPr/>
          <p:nvPr/>
        </p:nvGrpSpPr>
        <p:grpSpPr>
          <a:xfrm>
            <a:off x="9786938" y="2829139"/>
            <a:ext cx="650875" cy="568325"/>
            <a:chOff x="9787636" y="2697397"/>
            <a:chExt cx="649795" cy="568710"/>
          </a:xfrm>
          <a:solidFill>
            <a:schemeClr val="accent5"/>
          </a:solidFill>
        </p:grpSpPr>
        <p:sp>
          <p:nvSpPr>
            <p:cNvPr id="77" name="AutoShape 103"/>
            <p:cNvSpPr/>
            <p:nvPr/>
          </p:nvSpPr>
          <p:spPr bwMode="auto">
            <a:xfrm>
              <a:off x="9889067" y="2799066"/>
              <a:ext cx="234560" cy="152503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8" name="AutoShape 104"/>
            <p:cNvSpPr/>
            <p:nvPr/>
          </p:nvSpPr>
          <p:spPr bwMode="auto">
            <a:xfrm>
              <a:off x="9787636" y="2697397"/>
              <a:ext cx="649795" cy="568710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22860" tIns="22860" rIns="22860" bIns="22860" anchor="ctr"/>
            <a:lstStyle/>
            <a:p>
              <a:pPr algn="ctr" defTabSz="2667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矩形 78"/>
          <p:cNvSpPr/>
          <p:nvPr/>
        </p:nvSpPr>
        <p:spPr>
          <a:xfrm>
            <a:off x="1436128" y="4488381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0" name="矩形 79"/>
          <p:cNvSpPr/>
          <p:nvPr/>
        </p:nvSpPr>
        <p:spPr>
          <a:xfrm>
            <a:off x="1172229" y="5003806"/>
            <a:ext cx="185289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81" name="矩形 80"/>
          <p:cNvSpPr/>
          <p:nvPr/>
        </p:nvSpPr>
        <p:spPr>
          <a:xfrm>
            <a:off x="3439553" y="4488381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2" name="矩形 81"/>
          <p:cNvSpPr/>
          <p:nvPr/>
        </p:nvSpPr>
        <p:spPr>
          <a:xfrm>
            <a:off x="3175654" y="5003806"/>
            <a:ext cx="185289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83" name="矩形 82"/>
          <p:cNvSpPr/>
          <p:nvPr/>
        </p:nvSpPr>
        <p:spPr>
          <a:xfrm>
            <a:off x="5442978" y="4488381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4" name="矩形 83"/>
          <p:cNvSpPr/>
          <p:nvPr/>
        </p:nvSpPr>
        <p:spPr>
          <a:xfrm>
            <a:off x="5179079" y="5003806"/>
            <a:ext cx="185289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85" name="矩形 84"/>
          <p:cNvSpPr/>
          <p:nvPr/>
        </p:nvSpPr>
        <p:spPr>
          <a:xfrm>
            <a:off x="7446403" y="4488381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6" name="矩形 85"/>
          <p:cNvSpPr/>
          <p:nvPr/>
        </p:nvSpPr>
        <p:spPr>
          <a:xfrm>
            <a:off x="7182504" y="5003806"/>
            <a:ext cx="185289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87" name="矩形 86"/>
          <p:cNvSpPr/>
          <p:nvPr/>
        </p:nvSpPr>
        <p:spPr>
          <a:xfrm>
            <a:off x="9449828" y="4488381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8" name="矩形 87"/>
          <p:cNvSpPr/>
          <p:nvPr/>
        </p:nvSpPr>
        <p:spPr>
          <a:xfrm>
            <a:off x="9185929" y="5003806"/>
            <a:ext cx="185289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</p:spTree>
    <p:extLst>
      <p:ext uri="{BB962C8B-B14F-4D97-AF65-F5344CB8AC3E}">
        <p14:creationId xmlns:p14="http://schemas.microsoft.com/office/powerpoint/2010/main" val="236844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150"/>
                            </p:stCondLst>
                            <p:childTnLst>
                              <p:par>
                                <p:cTn id="22" presetID="23" presetClass="entr" presetSubtype="16" fill="hold" grpId="1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3950"/>
                            </p:stCondLst>
                            <p:childTnLst>
                              <p:par>
                                <p:cTn id="27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4450"/>
                            </p:stCondLst>
                            <p:childTnLst>
                              <p:par>
                                <p:cTn id="33" presetID="53" presetClass="entr" presetSubtype="0" fill="hold" grpId="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5100"/>
                            </p:stCondLst>
                            <p:childTnLst>
                              <p:par>
                                <p:cTn id="39" presetID="23" presetClass="entr" presetSubtype="16" fill="hold" grpId="3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6900"/>
                            </p:stCondLst>
                            <p:childTnLst>
                              <p:par>
                                <p:cTn id="4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7400"/>
                            </p:stCondLst>
                            <p:childTnLst>
                              <p:par>
                                <p:cTn id="50" presetID="53" presetClass="entr" presetSubtype="0" fill="hold" grpId="4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8050"/>
                            </p:stCondLst>
                            <p:childTnLst>
                              <p:par>
                                <p:cTn id="56" presetID="23" presetClass="entr" presetSubtype="16" fill="hold" grpId="5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withGroup">
                            <p:stCondLst>
                              <p:cond delay="985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withGroup">
                            <p:stCondLst>
                              <p:cond delay="10350"/>
                            </p:stCondLst>
                            <p:childTnLst>
                              <p:par>
                                <p:cTn id="67" presetID="53" presetClass="entr" presetSubtype="0" fill="hold" grpId="6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73" presetID="23" presetClass="entr" presetSubtype="16" fill="hold" grpId="7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12800"/>
                            </p:stCondLst>
                            <p:childTnLst>
                              <p:par>
                                <p:cTn id="7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withGroup">
                            <p:stCondLst>
                              <p:cond delay="13300"/>
                            </p:stCondLst>
                            <p:childTnLst>
                              <p:par>
                                <p:cTn id="84" presetID="53" presetClass="entr" presetSubtype="0" fill="hold" grpId="8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13950"/>
                            </p:stCondLst>
                            <p:childTnLst>
                              <p:par>
                                <p:cTn id="90" presetID="23" presetClass="entr" presetSubtype="16" fill="hold" grpId="9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1"/>
      <p:bldP spid="81" grpId="2"/>
      <p:bldP spid="82" grpId="3"/>
      <p:bldP spid="83" grpId="4"/>
      <p:bldP spid="84" grpId="5"/>
      <p:bldP spid="85" grpId="6"/>
      <p:bldP spid="86" grpId="7"/>
      <p:bldP spid="87" grpId="8"/>
      <p:bldP spid="88" grpId="9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问题以及解决方案</a:t>
            </a:r>
          </a:p>
        </p:txBody>
      </p:sp>
      <p:sp>
        <p:nvSpPr>
          <p:cNvPr id="28" name="Freeform"/>
          <p:cNvSpPr/>
          <p:nvPr/>
        </p:nvSpPr>
        <p:spPr>
          <a:xfrm>
            <a:off x="6302089" y="2311399"/>
            <a:ext cx="4726274" cy="32829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1163638" y="2311399"/>
            <a:ext cx="1535493" cy="1535967"/>
            <a:chOff x="1163638" y="2311399"/>
            <a:chExt cx="1535493" cy="1535967"/>
          </a:xfrm>
        </p:grpSpPr>
        <p:sp>
          <p:nvSpPr>
            <p:cNvPr id="30" name="Freeform"/>
            <p:cNvSpPr/>
            <p:nvPr/>
          </p:nvSpPr>
          <p:spPr>
            <a:xfrm>
              <a:off x="1163638" y="2311399"/>
              <a:ext cx="1535493" cy="15359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Freeform"/>
            <p:cNvSpPr/>
            <p:nvPr/>
          </p:nvSpPr>
          <p:spPr bwMode="auto">
            <a:xfrm>
              <a:off x="1773959" y="2889151"/>
              <a:ext cx="314849" cy="380464"/>
            </a:xfrm>
            <a:custGeom>
              <a:gdLst>
                <a:gd name="T0" fmla="*/ 75 w 116"/>
                <a:gd name="T1" fmla="*/ 56 h 140"/>
                <a:gd name="T2" fmla="*/ 97 w 116"/>
                <a:gd name="T3" fmla="*/ 56 h 140"/>
                <a:gd name="T4" fmla="*/ 103 w 116"/>
                <a:gd name="T5" fmla="*/ 61 h 140"/>
                <a:gd name="T6" fmla="*/ 100 w 116"/>
                <a:gd name="T7" fmla="*/ 66 h 140"/>
                <a:gd name="T8" fmla="*/ 9 w 116"/>
                <a:gd name="T9" fmla="*/ 138 h 140"/>
                <a:gd name="T10" fmla="*/ 1 w 116"/>
                <a:gd name="T11" fmla="*/ 137 h 140"/>
                <a:gd name="T12" fmla="*/ 1 w 116"/>
                <a:gd name="T13" fmla="*/ 131 h 140"/>
                <a:gd name="T14" fmla="*/ 36 w 116"/>
                <a:gd name="T15" fmla="*/ 67 h 140"/>
                <a:gd name="T16" fmla="*/ 15 w 116"/>
                <a:gd name="T17" fmla="*/ 67 h 140"/>
                <a:gd name="T18" fmla="*/ 10 w 116"/>
                <a:gd name="T19" fmla="*/ 61 h 140"/>
                <a:gd name="T20" fmla="*/ 11 w 116"/>
                <a:gd name="T21" fmla="*/ 58 h 140"/>
                <a:gd name="T22" fmla="*/ 49 w 116"/>
                <a:gd name="T23" fmla="*/ 3 h 140"/>
                <a:gd name="T24" fmla="*/ 54 w 116"/>
                <a:gd name="T25" fmla="*/ 1 h 140"/>
                <a:gd name="T26" fmla="*/ 54 w 116"/>
                <a:gd name="T27" fmla="*/ 0 h 140"/>
                <a:gd name="T28" fmla="*/ 111 w 116"/>
                <a:gd name="T29" fmla="*/ 0 h 140"/>
                <a:gd name="T30" fmla="*/ 116 w 116"/>
                <a:gd name="T31" fmla="*/ 6 h 140"/>
                <a:gd name="T32" fmla="*/ 114 w 116"/>
                <a:gd name="T33" fmla="*/ 10 h 140"/>
                <a:gd name="T34" fmla="*/ 75 w 116"/>
                <a:gd name="T35" fmla="*/ 56 h 140"/>
                <a:gd name="T36" fmla="*/ 81 w 116"/>
                <a:gd name="T37" fmla="*/ 67 h 140"/>
                <a:gd name="T38" fmla="*/ 81 w 116"/>
                <a:gd name="T39" fmla="*/ 67 h 140"/>
                <a:gd name="T40" fmla="*/ 63 w 116"/>
                <a:gd name="T41" fmla="*/ 67 h 140"/>
                <a:gd name="T42" fmla="*/ 63 w 116"/>
                <a:gd name="T43" fmla="*/ 67 h 140"/>
                <a:gd name="T44" fmla="*/ 60 w 116"/>
                <a:gd name="T45" fmla="*/ 65 h 140"/>
                <a:gd name="T46" fmla="*/ 59 w 116"/>
                <a:gd name="T47" fmla="*/ 58 h 140"/>
                <a:gd name="T48" fmla="*/ 99 w 116"/>
                <a:gd name="T49" fmla="*/ 11 h 140"/>
                <a:gd name="T50" fmla="*/ 57 w 116"/>
                <a:gd name="T51" fmla="*/ 11 h 140"/>
                <a:gd name="T52" fmla="*/ 26 w 116"/>
                <a:gd name="T53" fmla="*/ 56 h 140"/>
                <a:gd name="T54" fmla="*/ 45 w 116"/>
                <a:gd name="T55" fmla="*/ 56 h 140"/>
                <a:gd name="T56" fmla="*/ 45 w 116"/>
                <a:gd name="T57" fmla="*/ 56 h 140"/>
                <a:gd name="T58" fmla="*/ 48 w 116"/>
                <a:gd name="T59" fmla="*/ 56 h 140"/>
                <a:gd name="T60" fmla="*/ 50 w 116"/>
                <a:gd name="T61" fmla="*/ 64 h 140"/>
                <a:gd name="T62" fmla="*/ 23 w 116"/>
                <a:gd name="T63" fmla="*/ 113 h 140"/>
                <a:gd name="T64" fmla="*/ 81 w 116"/>
                <a:gd name="T65" fmla="*/ 67 h 14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" h="140">
                  <a:moveTo>
                    <a:pt x="75" y="56"/>
                  </a:moveTo>
                  <a:cubicBezTo>
                    <a:pt x="97" y="56"/>
                    <a:pt x="97" y="56"/>
                    <a:pt x="97" y="56"/>
                  </a:cubicBezTo>
                  <a:cubicBezTo>
                    <a:pt x="100" y="56"/>
                    <a:pt x="103" y="58"/>
                    <a:pt x="103" y="61"/>
                  </a:cubicBezTo>
                  <a:cubicBezTo>
                    <a:pt x="103" y="63"/>
                    <a:pt x="102" y="65"/>
                    <a:pt x="100" y="6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6" y="140"/>
                    <a:pt x="3" y="140"/>
                    <a:pt x="1" y="137"/>
                  </a:cubicBezTo>
                  <a:cubicBezTo>
                    <a:pt x="0" y="136"/>
                    <a:pt x="0" y="133"/>
                    <a:pt x="1" y="131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4"/>
                    <a:pt x="10" y="61"/>
                  </a:cubicBezTo>
                  <a:cubicBezTo>
                    <a:pt x="10" y="60"/>
                    <a:pt x="10" y="59"/>
                    <a:pt x="11" y="58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2" y="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4" y="0"/>
                    <a:pt x="116" y="3"/>
                    <a:pt x="116" y="6"/>
                  </a:cubicBezTo>
                  <a:cubicBezTo>
                    <a:pt x="116" y="7"/>
                    <a:pt x="115" y="9"/>
                    <a:pt x="114" y="10"/>
                  </a:cubicBezTo>
                  <a:cubicBezTo>
                    <a:pt x="75" y="56"/>
                    <a:pt x="75" y="56"/>
                    <a:pt x="75" y="56"/>
                  </a:cubicBezTo>
                  <a:close/>
                  <a:moveTo>
                    <a:pt x="81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7"/>
                    <a:pt x="61" y="66"/>
                    <a:pt x="60" y="65"/>
                  </a:cubicBezTo>
                  <a:cubicBezTo>
                    <a:pt x="57" y="63"/>
                    <a:pt x="57" y="60"/>
                    <a:pt x="59" y="58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6" y="56"/>
                    <a:pt x="47" y="56"/>
                    <a:pt x="48" y="56"/>
                  </a:cubicBezTo>
                  <a:cubicBezTo>
                    <a:pt x="51" y="58"/>
                    <a:pt x="52" y="61"/>
                    <a:pt x="50" y="64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81" y="67"/>
                    <a:pt x="81" y="67"/>
                    <a:pt x="81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163638" y="4058385"/>
            <a:ext cx="1535493" cy="1535967"/>
            <a:chOff x="1163638" y="4058385"/>
            <a:chExt cx="1535493" cy="1535967"/>
          </a:xfrm>
        </p:grpSpPr>
        <p:sp>
          <p:nvSpPr>
            <p:cNvPr id="33" name="Freeform"/>
            <p:cNvSpPr/>
            <p:nvPr/>
          </p:nvSpPr>
          <p:spPr>
            <a:xfrm>
              <a:off x="1163638" y="4058385"/>
              <a:ext cx="1535493" cy="15359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Freeform"/>
            <p:cNvSpPr/>
            <p:nvPr/>
          </p:nvSpPr>
          <p:spPr bwMode="auto">
            <a:xfrm>
              <a:off x="1741787" y="4634411"/>
              <a:ext cx="380347" cy="383913"/>
            </a:xfrm>
            <a:custGeom>
              <a:gdLst>
                <a:gd name="T0" fmla="*/ 116 w 140"/>
                <a:gd name="T1" fmla="*/ 2 h 141"/>
                <a:gd name="T2" fmla="*/ 122 w 140"/>
                <a:gd name="T3" fmla="*/ 3 h 141"/>
                <a:gd name="T4" fmla="*/ 122 w 140"/>
                <a:gd name="T5" fmla="*/ 3 h 141"/>
                <a:gd name="T6" fmla="*/ 138 w 140"/>
                <a:gd name="T7" fmla="*/ 19 h 141"/>
                <a:gd name="T8" fmla="*/ 138 w 140"/>
                <a:gd name="T9" fmla="*/ 19 h 141"/>
                <a:gd name="T10" fmla="*/ 139 w 140"/>
                <a:gd name="T11" fmla="*/ 25 h 141"/>
                <a:gd name="T12" fmla="*/ 118 w 140"/>
                <a:gd name="T13" fmla="*/ 43 h 141"/>
                <a:gd name="T14" fmla="*/ 103 w 140"/>
                <a:gd name="T15" fmla="*/ 46 h 141"/>
                <a:gd name="T16" fmla="*/ 99 w 140"/>
                <a:gd name="T17" fmla="*/ 102 h 141"/>
                <a:gd name="T18" fmla="*/ 69 w 140"/>
                <a:gd name="T19" fmla="*/ 115 h 141"/>
                <a:gd name="T20" fmla="*/ 26 w 140"/>
                <a:gd name="T21" fmla="*/ 72 h 141"/>
                <a:gd name="T22" fmla="*/ 69 w 140"/>
                <a:gd name="T23" fmla="*/ 29 h 141"/>
                <a:gd name="T24" fmla="*/ 100 w 140"/>
                <a:gd name="T25" fmla="*/ 33 h 141"/>
                <a:gd name="T26" fmla="*/ 98 w 140"/>
                <a:gd name="T27" fmla="*/ 20 h 141"/>
                <a:gd name="T28" fmla="*/ 124 w 140"/>
                <a:gd name="T29" fmla="*/ 55 h 141"/>
                <a:gd name="T30" fmla="*/ 135 w 140"/>
                <a:gd name="T31" fmla="*/ 52 h 141"/>
                <a:gd name="T32" fmla="*/ 138 w 140"/>
                <a:gd name="T33" fmla="*/ 72 h 141"/>
                <a:gd name="T34" fmla="*/ 69 w 140"/>
                <a:gd name="T35" fmla="*/ 141 h 141"/>
                <a:gd name="T36" fmla="*/ 0 w 140"/>
                <a:gd name="T37" fmla="*/ 72 h 141"/>
                <a:gd name="T38" fmla="*/ 69 w 140"/>
                <a:gd name="T39" fmla="*/ 3 h 141"/>
                <a:gd name="T40" fmla="*/ 89 w 140"/>
                <a:gd name="T41" fmla="*/ 6 h 141"/>
                <a:gd name="T42" fmla="*/ 86 w 140"/>
                <a:gd name="T43" fmla="*/ 16 h 141"/>
                <a:gd name="T44" fmla="*/ 69 w 140"/>
                <a:gd name="T45" fmla="*/ 14 h 141"/>
                <a:gd name="T46" fmla="*/ 11 w 140"/>
                <a:gd name="T47" fmla="*/ 72 h 141"/>
                <a:gd name="T48" fmla="*/ 69 w 140"/>
                <a:gd name="T49" fmla="*/ 130 h 141"/>
                <a:gd name="T50" fmla="*/ 127 w 140"/>
                <a:gd name="T51" fmla="*/ 72 h 141"/>
                <a:gd name="T52" fmla="*/ 124 w 140"/>
                <a:gd name="T53" fmla="*/ 55 h 141"/>
                <a:gd name="T54" fmla="*/ 69 w 140"/>
                <a:gd name="T55" fmla="*/ 52 h 141"/>
                <a:gd name="T56" fmla="*/ 90 w 140"/>
                <a:gd name="T57" fmla="*/ 43 h 141"/>
                <a:gd name="T58" fmla="*/ 43 w 140"/>
                <a:gd name="T59" fmla="*/ 46 h 141"/>
                <a:gd name="T60" fmla="*/ 43 w 140"/>
                <a:gd name="T61" fmla="*/ 46 h 141"/>
                <a:gd name="T62" fmla="*/ 43 w 140"/>
                <a:gd name="T63" fmla="*/ 98 h 141"/>
                <a:gd name="T64" fmla="*/ 94 w 140"/>
                <a:gd name="T65" fmla="*/ 98 h 141"/>
                <a:gd name="T66" fmla="*/ 105 w 140"/>
                <a:gd name="T67" fmla="*/ 72 h 141"/>
                <a:gd name="T68" fmla="*/ 86 w 140"/>
                <a:gd name="T69" fmla="*/ 62 h 141"/>
                <a:gd name="T70" fmla="*/ 83 w 140"/>
                <a:gd name="T71" fmla="*/ 86 h 141"/>
                <a:gd name="T72" fmla="*/ 69 w 140"/>
                <a:gd name="T73" fmla="*/ 92 h 141"/>
                <a:gd name="T74" fmla="*/ 55 w 140"/>
                <a:gd name="T75" fmla="*/ 86 h 141"/>
                <a:gd name="T76" fmla="*/ 55 w 140"/>
                <a:gd name="T77" fmla="*/ 58 h 141"/>
                <a:gd name="T78" fmla="*/ 69 w 140"/>
                <a:gd name="T79" fmla="*/ 52 h 141"/>
                <a:gd name="T80" fmla="*/ 73 w 140"/>
                <a:gd name="T81" fmla="*/ 60 h 141"/>
                <a:gd name="T82" fmla="*/ 60 w 140"/>
                <a:gd name="T83" fmla="*/ 63 h 141"/>
                <a:gd name="T84" fmla="*/ 56 w 140"/>
                <a:gd name="T85" fmla="*/ 72 h 141"/>
                <a:gd name="T86" fmla="*/ 69 w 140"/>
                <a:gd name="T87" fmla="*/ 85 h 141"/>
                <a:gd name="T88" fmla="*/ 78 w 140"/>
                <a:gd name="T89" fmla="*/ 81 h 141"/>
                <a:gd name="T90" fmla="*/ 81 w 140"/>
                <a:gd name="T91" fmla="*/ 68 h 141"/>
                <a:gd name="T92" fmla="*/ 65 w 140"/>
                <a:gd name="T93" fmla="*/ 76 h 141"/>
                <a:gd name="T94" fmla="*/ 73 w 140"/>
                <a:gd name="T95" fmla="*/ 60 h 141"/>
                <a:gd name="T96" fmla="*/ 117 w 140"/>
                <a:gd name="T97" fmla="*/ 10 h 141"/>
                <a:gd name="T98" fmla="*/ 106 w 140"/>
                <a:gd name="T99" fmla="*/ 30 h 141"/>
                <a:gd name="T100" fmla="*/ 117 w 140"/>
                <a:gd name="T101" fmla="*/ 10 h 141"/>
                <a:gd name="T102" fmla="*/ 123 w 140"/>
                <a:gd name="T103" fmla="*/ 22 h 141"/>
                <a:gd name="T104" fmla="*/ 118 w 140"/>
                <a:gd name="T105" fmla="*/ 37 h 141"/>
                <a:gd name="T106" fmla="*/ 123 w 140"/>
                <a:gd name="T107" fmla="*/ 22 h 14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41">
                  <a:moveTo>
                    <a:pt x="98" y="20"/>
                  </a:moveTo>
                  <a:cubicBezTo>
                    <a:pt x="116" y="2"/>
                    <a:pt x="116" y="2"/>
                    <a:pt x="116" y="2"/>
                  </a:cubicBezTo>
                  <a:cubicBezTo>
                    <a:pt x="118" y="0"/>
                    <a:pt x="120" y="0"/>
                    <a:pt x="121" y="2"/>
                  </a:cubicBezTo>
                  <a:cubicBezTo>
                    <a:pt x="121" y="2"/>
                    <a:pt x="122" y="3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9" y="19"/>
                    <a:pt x="139" y="20"/>
                  </a:cubicBezTo>
                  <a:cubicBezTo>
                    <a:pt x="140" y="21"/>
                    <a:pt x="140" y="23"/>
                    <a:pt x="139" y="25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19" y="44"/>
                    <a:pt x="118" y="43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8" y="53"/>
                    <a:pt x="112" y="62"/>
                    <a:pt x="112" y="72"/>
                  </a:cubicBezTo>
                  <a:cubicBezTo>
                    <a:pt x="112" y="84"/>
                    <a:pt x="107" y="95"/>
                    <a:pt x="99" y="102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1" y="110"/>
                    <a:pt x="81" y="115"/>
                    <a:pt x="69" y="115"/>
                  </a:cubicBezTo>
                  <a:cubicBezTo>
                    <a:pt x="57" y="115"/>
                    <a:pt x="46" y="110"/>
                    <a:pt x="39" y="102"/>
                  </a:cubicBezTo>
                  <a:cubicBezTo>
                    <a:pt x="31" y="95"/>
                    <a:pt x="26" y="84"/>
                    <a:pt x="26" y="72"/>
                  </a:cubicBezTo>
                  <a:cubicBezTo>
                    <a:pt x="26" y="60"/>
                    <a:pt x="31" y="50"/>
                    <a:pt x="39" y="42"/>
                  </a:cubicBezTo>
                  <a:cubicBezTo>
                    <a:pt x="46" y="34"/>
                    <a:pt x="57" y="29"/>
                    <a:pt x="69" y="29"/>
                  </a:cubicBezTo>
                  <a:cubicBezTo>
                    <a:pt x="79" y="29"/>
                    <a:pt x="88" y="33"/>
                    <a:pt x="95" y="38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7" y="22"/>
                    <a:pt x="98" y="21"/>
                    <a:pt x="98" y="20"/>
                  </a:cubicBezTo>
                  <a:close/>
                  <a:moveTo>
                    <a:pt x="124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24" y="52"/>
                    <a:pt x="125" y="49"/>
                    <a:pt x="128" y="48"/>
                  </a:cubicBezTo>
                  <a:cubicBezTo>
                    <a:pt x="131" y="47"/>
                    <a:pt x="134" y="49"/>
                    <a:pt x="135" y="52"/>
                  </a:cubicBezTo>
                  <a:cubicBezTo>
                    <a:pt x="136" y="55"/>
                    <a:pt x="137" y="58"/>
                    <a:pt x="137" y="62"/>
                  </a:cubicBezTo>
                  <a:cubicBezTo>
                    <a:pt x="138" y="65"/>
                    <a:pt x="138" y="69"/>
                    <a:pt x="138" y="72"/>
                  </a:cubicBezTo>
                  <a:cubicBezTo>
                    <a:pt x="138" y="91"/>
                    <a:pt x="130" y="108"/>
                    <a:pt x="118" y="121"/>
                  </a:cubicBezTo>
                  <a:cubicBezTo>
                    <a:pt x="105" y="133"/>
                    <a:pt x="88" y="141"/>
                    <a:pt x="69" y="141"/>
                  </a:cubicBezTo>
                  <a:cubicBezTo>
                    <a:pt x="50" y="141"/>
                    <a:pt x="33" y="133"/>
                    <a:pt x="20" y="121"/>
                  </a:cubicBezTo>
                  <a:cubicBezTo>
                    <a:pt x="8" y="108"/>
                    <a:pt x="0" y="91"/>
                    <a:pt x="0" y="72"/>
                  </a:cubicBezTo>
                  <a:cubicBezTo>
                    <a:pt x="0" y="53"/>
                    <a:pt x="8" y="36"/>
                    <a:pt x="20" y="23"/>
                  </a:cubicBezTo>
                  <a:cubicBezTo>
                    <a:pt x="33" y="11"/>
                    <a:pt x="50" y="3"/>
                    <a:pt x="69" y="3"/>
                  </a:cubicBezTo>
                  <a:cubicBezTo>
                    <a:pt x="72" y="3"/>
                    <a:pt x="76" y="3"/>
                    <a:pt x="79" y="4"/>
                  </a:cubicBezTo>
                  <a:cubicBezTo>
                    <a:pt x="82" y="4"/>
                    <a:pt x="86" y="5"/>
                    <a:pt x="89" y="6"/>
                  </a:cubicBezTo>
                  <a:cubicBezTo>
                    <a:pt x="92" y="7"/>
                    <a:pt x="93" y="10"/>
                    <a:pt x="93" y="13"/>
                  </a:cubicBezTo>
                  <a:cubicBezTo>
                    <a:pt x="92" y="16"/>
                    <a:pt x="89" y="17"/>
                    <a:pt x="86" y="16"/>
                  </a:cubicBezTo>
                  <a:cubicBezTo>
                    <a:pt x="83" y="16"/>
                    <a:pt x="80" y="15"/>
                    <a:pt x="77" y="15"/>
                  </a:cubicBezTo>
                  <a:cubicBezTo>
                    <a:pt x="75" y="14"/>
                    <a:pt x="72" y="14"/>
                    <a:pt x="69" y="14"/>
                  </a:cubicBezTo>
                  <a:cubicBezTo>
                    <a:pt x="53" y="14"/>
                    <a:pt x="38" y="21"/>
                    <a:pt x="28" y="31"/>
                  </a:cubicBezTo>
                  <a:cubicBezTo>
                    <a:pt x="17" y="42"/>
                    <a:pt x="11" y="56"/>
                    <a:pt x="11" y="72"/>
                  </a:cubicBezTo>
                  <a:cubicBezTo>
                    <a:pt x="11" y="88"/>
                    <a:pt x="17" y="103"/>
                    <a:pt x="28" y="113"/>
                  </a:cubicBezTo>
                  <a:cubicBezTo>
                    <a:pt x="38" y="124"/>
                    <a:pt x="53" y="130"/>
                    <a:pt x="69" y="130"/>
                  </a:cubicBezTo>
                  <a:cubicBezTo>
                    <a:pt x="85" y="130"/>
                    <a:pt x="99" y="124"/>
                    <a:pt x="110" y="113"/>
                  </a:cubicBezTo>
                  <a:cubicBezTo>
                    <a:pt x="120" y="103"/>
                    <a:pt x="127" y="88"/>
                    <a:pt x="127" y="72"/>
                  </a:cubicBezTo>
                  <a:cubicBezTo>
                    <a:pt x="127" y="69"/>
                    <a:pt x="127" y="66"/>
                    <a:pt x="126" y="64"/>
                  </a:cubicBezTo>
                  <a:cubicBezTo>
                    <a:pt x="126" y="61"/>
                    <a:pt x="125" y="58"/>
                    <a:pt x="124" y="55"/>
                  </a:cubicBezTo>
                  <a:close/>
                  <a:moveTo>
                    <a:pt x="69" y="52"/>
                  </a:moveTo>
                  <a:cubicBezTo>
                    <a:pt x="69" y="52"/>
                    <a:pt x="69" y="52"/>
                    <a:pt x="69" y="52"/>
                  </a:cubicBezTo>
                  <a:cubicBezTo>
                    <a:pt x="72" y="52"/>
                    <a:pt x="76" y="53"/>
                    <a:pt x="78" y="55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4" y="38"/>
                    <a:pt x="77" y="36"/>
                    <a:pt x="69" y="36"/>
                  </a:cubicBezTo>
                  <a:cubicBezTo>
                    <a:pt x="59" y="36"/>
                    <a:pt x="50" y="40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37" y="53"/>
                    <a:pt x="33" y="62"/>
                    <a:pt x="33" y="72"/>
                  </a:cubicBezTo>
                  <a:cubicBezTo>
                    <a:pt x="33" y="82"/>
                    <a:pt x="37" y="91"/>
                    <a:pt x="43" y="98"/>
                  </a:cubicBezTo>
                  <a:cubicBezTo>
                    <a:pt x="50" y="104"/>
                    <a:pt x="59" y="108"/>
                    <a:pt x="69" y="108"/>
                  </a:cubicBezTo>
                  <a:cubicBezTo>
                    <a:pt x="79" y="108"/>
                    <a:pt x="88" y="104"/>
                    <a:pt x="94" y="98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101" y="91"/>
                    <a:pt x="105" y="82"/>
                    <a:pt x="105" y="72"/>
                  </a:cubicBezTo>
                  <a:cubicBezTo>
                    <a:pt x="105" y="64"/>
                    <a:pt x="103" y="57"/>
                    <a:pt x="98" y="51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8" y="65"/>
                    <a:pt x="89" y="69"/>
                    <a:pt x="89" y="72"/>
                  </a:cubicBezTo>
                  <a:cubicBezTo>
                    <a:pt x="89" y="77"/>
                    <a:pt x="86" y="82"/>
                    <a:pt x="83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79" y="90"/>
                    <a:pt x="74" y="92"/>
                    <a:pt x="69" y="92"/>
                  </a:cubicBezTo>
                  <a:cubicBezTo>
                    <a:pt x="63" y="92"/>
                    <a:pt x="59" y="90"/>
                    <a:pt x="55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1" y="82"/>
                    <a:pt x="49" y="78"/>
                    <a:pt x="49" y="72"/>
                  </a:cubicBezTo>
                  <a:cubicBezTo>
                    <a:pt x="49" y="67"/>
                    <a:pt x="51" y="62"/>
                    <a:pt x="55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9" y="55"/>
                    <a:pt x="63" y="52"/>
                    <a:pt x="69" y="52"/>
                  </a:cubicBezTo>
                  <a:close/>
                  <a:moveTo>
                    <a:pt x="73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2" y="59"/>
                    <a:pt x="71" y="59"/>
                    <a:pt x="69" y="59"/>
                  </a:cubicBezTo>
                  <a:cubicBezTo>
                    <a:pt x="65" y="59"/>
                    <a:pt x="62" y="60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57" y="65"/>
                    <a:pt x="56" y="68"/>
                    <a:pt x="56" y="72"/>
                  </a:cubicBezTo>
                  <a:cubicBezTo>
                    <a:pt x="56" y="76"/>
                    <a:pt x="57" y="79"/>
                    <a:pt x="60" y="81"/>
                  </a:cubicBezTo>
                  <a:cubicBezTo>
                    <a:pt x="62" y="84"/>
                    <a:pt x="65" y="85"/>
                    <a:pt x="69" y="85"/>
                  </a:cubicBezTo>
                  <a:cubicBezTo>
                    <a:pt x="73" y="85"/>
                    <a:pt x="76" y="84"/>
                    <a:pt x="78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81" y="79"/>
                    <a:pt x="82" y="76"/>
                    <a:pt x="82" y="72"/>
                  </a:cubicBezTo>
                  <a:cubicBezTo>
                    <a:pt x="82" y="70"/>
                    <a:pt x="82" y="69"/>
                    <a:pt x="81" y="68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1" y="78"/>
                    <a:pt x="67" y="78"/>
                    <a:pt x="65" y="76"/>
                  </a:cubicBezTo>
                  <a:cubicBezTo>
                    <a:pt x="63" y="74"/>
                    <a:pt x="63" y="70"/>
                    <a:pt x="65" y="68"/>
                  </a:cubicBezTo>
                  <a:cubicBezTo>
                    <a:pt x="73" y="60"/>
                    <a:pt x="73" y="60"/>
                    <a:pt x="73" y="60"/>
                  </a:cubicBezTo>
                  <a:close/>
                  <a:moveTo>
                    <a:pt x="117" y="10"/>
                  </a:moveTo>
                  <a:cubicBezTo>
                    <a:pt x="117" y="10"/>
                    <a:pt x="117" y="10"/>
                    <a:pt x="117" y="10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0"/>
                    <a:pt x="117" y="10"/>
                    <a:pt x="117" y="10"/>
                  </a:cubicBezTo>
                  <a:close/>
                  <a:moveTo>
                    <a:pt x="123" y="22"/>
                  </a:moveTo>
                  <a:cubicBezTo>
                    <a:pt x="123" y="22"/>
                    <a:pt x="123" y="22"/>
                    <a:pt x="123" y="22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23" y="22"/>
                    <a:pt x="123" y="22"/>
                    <a:pt x="12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726251" y="2311399"/>
            <a:ext cx="3369749" cy="1535967"/>
            <a:chOff x="2726251" y="2311399"/>
            <a:chExt cx="3369749" cy="1535967"/>
          </a:xfrm>
        </p:grpSpPr>
        <p:sp>
          <p:nvSpPr>
            <p:cNvPr id="36" name="Freeform"/>
            <p:cNvSpPr/>
            <p:nvPr/>
          </p:nvSpPr>
          <p:spPr>
            <a:xfrm>
              <a:off x="2726251" y="2311399"/>
              <a:ext cx="3369749" cy="15359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857121" y="2842565"/>
              <a:ext cx="3048379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2857122" y="2489041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chemeClr val="accent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726251" y="4058385"/>
            <a:ext cx="3369749" cy="1535967"/>
            <a:chOff x="2726251" y="4058385"/>
            <a:chExt cx="3369749" cy="1535967"/>
          </a:xfrm>
        </p:grpSpPr>
        <p:sp>
          <p:nvSpPr>
            <p:cNvPr id="40" name="Freeform"/>
            <p:cNvSpPr/>
            <p:nvPr/>
          </p:nvSpPr>
          <p:spPr>
            <a:xfrm>
              <a:off x="2726251" y="4058385"/>
              <a:ext cx="3369749" cy="15359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857121" y="4587825"/>
              <a:ext cx="3048379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2857122" y="4234301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934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8" presetClass="entr" presetSubtype="12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下月工作目标计划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163638" y="2124556"/>
            <a:ext cx="2311082" cy="1514496"/>
            <a:chOff x="1163638" y="2326436"/>
            <a:chExt cx="2311082" cy="1514496"/>
          </a:xfrm>
        </p:grpSpPr>
        <p:sp>
          <p:nvSpPr>
            <p:cNvPr id="25" name="Shape 333"/>
            <p:cNvSpPr/>
            <p:nvPr/>
          </p:nvSpPr>
          <p:spPr>
            <a:xfrm>
              <a:off x="1163638" y="2326436"/>
              <a:ext cx="2311082" cy="1514496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134481" y="2903871"/>
              <a:ext cx="338298" cy="369492"/>
              <a:chOff x="1861695" y="5382554"/>
              <a:chExt cx="223018" cy="243582"/>
            </a:xfrm>
          </p:grpSpPr>
          <p:sp>
            <p:nvSpPr>
              <p:cNvPr id="27" name="Shape 1291"/>
              <p:cNvSpPr/>
              <p:nvPr/>
            </p:nvSpPr>
            <p:spPr>
              <a:xfrm>
                <a:off x="1910299" y="5382554"/>
                <a:ext cx="121643" cy="121643"/>
              </a:xfrm>
              <a:custGeom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Shape 1292"/>
              <p:cNvSpPr/>
              <p:nvPr/>
            </p:nvSpPr>
            <p:spPr>
              <a:xfrm>
                <a:off x="1861695" y="5494343"/>
                <a:ext cx="223018" cy="131793"/>
              </a:xfrm>
              <a:custGeom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052050" y="2124556"/>
            <a:ext cx="2311082" cy="1514496"/>
            <a:chOff x="3052050" y="2326436"/>
            <a:chExt cx="2311082" cy="1514496"/>
          </a:xfrm>
        </p:grpSpPr>
        <p:sp>
          <p:nvSpPr>
            <p:cNvPr id="30" name="Shape 338"/>
            <p:cNvSpPr/>
            <p:nvPr/>
          </p:nvSpPr>
          <p:spPr>
            <a:xfrm>
              <a:off x="3052050" y="2326436"/>
              <a:ext cx="2311082" cy="1514496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092860" y="2926609"/>
              <a:ext cx="229462" cy="324016"/>
              <a:chOff x="4115787" y="5397544"/>
              <a:chExt cx="151270" cy="213604"/>
            </a:xfrm>
          </p:grpSpPr>
          <p:sp>
            <p:nvSpPr>
              <p:cNvPr id="32" name="Shape 1332"/>
              <p:cNvSpPr/>
              <p:nvPr/>
            </p:nvSpPr>
            <p:spPr>
              <a:xfrm>
                <a:off x="4115787" y="5416653"/>
                <a:ext cx="151270" cy="194495"/>
              </a:xfrm>
              <a:custGeom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Shape 1333"/>
              <p:cNvSpPr/>
              <p:nvPr/>
            </p:nvSpPr>
            <p:spPr>
              <a:xfrm>
                <a:off x="4142434" y="5397544"/>
                <a:ext cx="97247" cy="43223"/>
              </a:xfrm>
              <a:custGeom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940462" y="2124556"/>
            <a:ext cx="2311082" cy="1514496"/>
            <a:chOff x="4940462" y="2326436"/>
            <a:chExt cx="2311082" cy="1514496"/>
          </a:xfrm>
        </p:grpSpPr>
        <p:sp>
          <p:nvSpPr>
            <p:cNvPr id="35" name="Shape 343"/>
            <p:cNvSpPr/>
            <p:nvPr/>
          </p:nvSpPr>
          <p:spPr>
            <a:xfrm>
              <a:off x="4940462" y="2326436"/>
              <a:ext cx="2311082" cy="1514496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Shape 1337"/>
            <p:cNvSpPr/>
            <p:nvPr/>
          </p:nvSpPr>
          <p:spPr>
            <a:xfrm>
              <a:off x="5933994" y="2926608"/>
              <a:ext cx="324018" cy="324018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717284" y="2124556"/>
            <a:ext cx="2311079" cy="1514496"/>
            <a:chOff x="8717284" y="2326436"/>
            <a:chExt cx="2311079" cy="1514496"/>
          </a:xfrm>
        </p:grpSpPr>
        <p:sp>
          <p:nvSpPr>
            <p:cNvPr id="38" name="Shape 353"/>
            <p:cNvSpPr/>
            <p:nvPr/>
          </p:nvSpPr>
          <p:spPr>
            <a:xfrm>
              <a:off x="8717284" y="2326436"/>
              <a:ext cx="2311079" cy="1514496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Shape 1349"/>
            <p:cNvSpPr/>
            <p:nvPr/>
          </p:nvSpPr>
          <p:spPr>
            <a:xfrm>
              <a:off x="9722604" y="2918084"/>
              <a:ext cx="369492" cy="341068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2" y="12333"/>
                  </a:moveTo>
                  <a:cubicBezTo>
                    <a:pt x="19528" y="12511"/>
                    <a:pt x="19333" y="12600"/>
                    <a:pt x="19107" y="12600"/>
                  </a:cubicBezTo>
                  <a:cubicBezTo>
                    <a:pt x="18882" y="12600"/>
                    <a:pt x="18688" y="12511"/>
                    <a:pt x="18524" y="12333"/>
                  </a:cubicBezTo>
                  <a:cubicBezTo>
                    <a:pt x="18360" y="12155"/>
                    <a:pt x="18277" y="11944"/>
                    <a:pt x="18277" y="11700"/>
                  </a:cubicBezTo>
                  <a:cubicBezTo>
                    <a:pt x="18277" y="11456"/>
                    <a:pt x="18360" y="11245"/>
                    <a:pt x="18524" y="11067"/>
                  </a:cubicBezTo>
                  <a:cubicBezTo>
                    <a:pt x="18688" y="10889"/>
                    <a:pt x="18882" y="10800"/>
                    <a:pt x="19107" y="10800"/>
                  </a:cubicBezTo>
                  <a:cubicBezTo>
                    <a:pt x="19333" y="10800"/>
                    <a:pt x="19528" y="10889"/>
                    <a:pt x="19692" y="11067"/>
                  </a:cubicBezTo>
                  <a:cubicBezTo>
                    <a:pt x="19857" y="11245"/>
                    <a:pt x="19938" y="11456"/>
                    <a:pt x="19938" y="11700"/>
                  </a:cubicBezTo>
                  <a:cubicBezTo>
                    <a:pt x="19938" y="11944"/>
                    <a:pt x="19857" y="12155"/>
                    <a:pt x="19692" y="12333"/>
                  </a:cubicBezTo>
                  <a:cubicBezTo>
                    <a:pt x="19692" y="12333"/>
                    <a:pt x="19692" y="12333"/>
                    <a:pt x="19692" y="12333"/>
                  </a:cubicBezTo>
                  <a:close/>
                  <a:moveTo>
                    <a:pt x="16616" y="10800"/>
                  </a:moveTo>
                  <a:lnTo>
                    <a:pt x="4984" y="10800"/>
                  </a:lnTo>
                  <a:lnTo>
                    <a:pt x="4984" y="1800"/>
                  </a:lnTo>
                  <a:lnTo>
                    <a:pt x="13292" y="1800"/>
                  </a:lnTo>
                  <a:lnTo>
                    <a:pt x="13292" y="4050"/>
                  </a:lnTo>
                  <a:cubicBezTo>
                    <a:pt x="13292" y="4425"/>
                    <a:pt x="13414" y="4744"/>
                    <a:pt x="13655" y="5006"/>
                  </a:cubicBezTo>
                  <a:cubicBezTo>
                    <a:pt x="13898" y="5269"/>
                    <a:pt x="14192" y="5400"/>
                    <a:pt x="14538" y="5400"/>
                  </a:cubicBezTo>
                  <a:lnTo>
                    <a:pt x="16616" y="5400"/>
                  </a:lnTo>
                  <a:cubicBezTo>
                    <a:pt x="16616" y="5400"/>
                    <a:pt x="16616" y="10800"/>
                    <a:pt x="16616" y="10800"/>
                  </a:cubicBezTo>
                  <a:close/>
                  <a:moveTo>
                    <a:pt x="16616" y="19800"/>
                  </a:moveTo>
                  <a:lnTo>
                    <a:pt x="4984" y="19800"/>
                  </a:lnTo>
                  <a:lnTo>
                    <a:pt x="4984" y="16200"/>
                  </a:lnTo>
                  <a:lnTo>
                    <a:pt x="16616" y="16200"/>
                  </a:lnTo>
                  <a:cubicBezTo>
                    <a:pt x="16616" y="16200"/>
                    <a:pt x="16616" y="19800"/>
                    <a:pt x="16616" y="19800"/>
                  </a:cubicBezTo>
                  <a:close/>
                  <a:moveTo>
                    <a:pt x="20867" y="9795"/>
                  </a:moveTo>
                  <a:cubicBezTo>
                    <a:pt x="20378" y="9265"/>
                    <a:pt x="19791" y="9000"/>
                    <a:pt x="19107" y="9000"/>
                  </a:cubicBezTo>
                  <a:lnTo>
                    <a:pt x="18277" y="9000"/>
                  </a:lnTo>
                  <a:lnTo>
                    <a:pt x="18277" y="5400"/>
                  </a:lnTo>
                  <a:cubicBezTo>
                    <a:pt x="18277" y="5025"/>
                    <a:pt x="18190" y="4613"/>
                    <a:pt x="18018" y="4163"/>
                  </a:cubicBezTo>
                  <a:cubicBezTo>
                    <a:pt x="17844" y="3712"/>
                    <a:pt x="17637" y="3356"/>
                    <a:pt x="17394" y="3094"/>
                  </a:cubicBezTo>
                  <a:lnTo>
                    <a:pt x="15421" y="957"/>
                  </a:lnTo>
                  <a:cubicBezTo>
                    <a:pt x="15179" y="694"/>
                    <a:pt x="14850" y="469"/>
                    <a:pt x="14435" y="281"/>
                  </a:cubicBezTo>
                  <a:cubicBezTo>
                    <a:pt x="14020" y="94"/>
                    <a:pt x="13638" y="0"/>
                    <a:pt x="13292" y="0"/>
                  </a:cubicBezTo>
                  <a:lnTo>
                    <a:pt x="4569" y="0"/>
                  </a:lnTo>
                  <a:cubicBezTo>
                    <a:pt x="4223" y="0"/>
                    <a:pt x="3929" y="132"/>
                    <a:pt x="3687" y="394"/>
                  </a:cubicBezTo>
                  <a:cubicBezTo>
                    <a:pt x="3444" y="656"/>
                    <a:pt x="3323" y="975"/>
                    <a:pt x="3323" y="1350"/>
                  </a:cubicBezTo>
                  <a:lnTo>
                    <a:pt x="3323" y="9000"/>
                  </a:lnTo>
                  <a:lnTo>
                    <a:pt x="2493" y="9000"/>
                  </a:lnTo>
                  <a:cubicBezTo>
                    <a:pt x="1809" y="9000"/>
                    <a:pt x="1222" y="9265"/>
                    <a:pt x="734" y="9795"/>
                  </a:cubicBezTo>
                  <a:cubicBezTo>
                    <a:pt x="244" y="10324"/>
                    <a:pt x="0" y="10960"/>
                    <a:pt x="0" y="11700"/>
                  </a:cubicBezTo>
                  <a:lnTo>
                    <a:pt x="0" y="17550"/>
                  </a:lnTo>
                  <a:cubicBezTo>
                    <a:pt x="0" y="17673"/>
                    <a:pt x="41" y="17777"/>
                    <a:pt x="124" y="17866"/>
                  </a:cubicBezTo>
                  <a:cubicBezTo>
                    <a:pt x="205" y="17956"/>
                    <a:pt x="303" y="18000"/>
                    <a:pt x="415" y="18000"/>
                  </a:cubicBezTo>
                  <a:lnTo>
                    <a:pt x="3323" y="18000"/>
                  </a:lnTo>
                  <a:lnTo>
                    <a:pt x="3323" y="20250"/>
                  </a:lnTo>
                  <a:cubicBezTo>
                    <a:pt x="3323" y="20625"/>
                    <a:pt x="3444" y="20944"/>
                    <a:pt x="3687" y="21206"/>
                  </a:cubicBezTo>
                  <a:cubicBezTo>
                    <a:pt x="3929" y="21468"/>
                    <a:pt x="4223" y="21600"/>
                    <a:pt x="4569" y="21600"/>
                  </a:cubicBezTo>
                  <a:lnTo>
                    <a:pt x="17031" y="21600"/>
                  </a:lnTo>
                  <a:cubicBezTo>
                    <a:pt x="17377" y="21600"/>
                    <a:pt x="17671" y="21468"/>
                    <a:pt x="17913" y="21206"/>
                  </a:cubicBezTo>
                  <a:cubicBezTo>
                    <a:pt x="18156" y="20943"/>
                    <a:pt x="18277" y="20625"/>
                    <a:pt x="18277" y="20250"/>
                  </a:cubicBezTo>
                  <a:lnTo>
                    <a:pt x="18277" y="18000"/>
                  </a:lnTo>
                  <a:lnTo>
                    <a:pt x="21185" y="18000"/>
                  </a:lnTo>
                  <a:cubicBezTo>
                    <a:pt x="21297" y="18000"/>
                    <a:pt x="21395" y="17956"/>
                    <a:pt x="21476" y="17866"/>
                  </a:cubicBezTo>
                  <a:cubicBezTo>
                    <a:pt x="21559" y="17777"/>
                    <a:pt x="21600" y="17673"/>
                    <a:pt x="21600" y="17550"/>
                  </a:cubicBezTo>
                  <a:lnTo>
                    <a:pt x="21600" y="11700"/>
                  </a:lnTo>
                  <a:cubicBezTo>
                    <a:pt x="21600" y="10960"/>
                    <a:pt x="21356" y="10324"/>
                    <a:pt x="20867" y="9795"/>
                  </a:cubicBezTo>
                  <a:cubicBezTo>
                    <a:pt x="20867" y="9795"/>
                    <a:pt x="20867" y="9795"/>
                    <a:pt x="20867" y="97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828874" y="2124556"/>
            <a:ext cx="2311079" cy="1514496"/>
            <a:chOff x="6828874" y="2326436"/>
            <a:chExt cx="2311079" cy="1514496"/>
          </a:xfrm>
        </p:grpSpPr>
        <p:sp>
          <p:nvSpPr>
            <p:cNvPr id="41" name="Shape 348"/>
            <p:cNvSpPr/>
            <p:nvPr/>
          </p:nvSpPr>
          <p:spPr>
            <a:xfrm>
              <a:off x="6828874" y="2326436"/>
              <a:ext cx="2311079" cy="1514496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2" name="Group 1355"/>
            <p:cNvGrpSpPr/>
            <p:nvPr/>
          </p:nvGrpSpPr>
          <p:grpSpPr>
            <a:xfrm>
              <a:off x="7802273" y="2932466"/>
              <a:ext cx="364280" cy="312304"/>
              <a:chExt cx="533283" cy="457200"/>
            </a:xfrm>
          </p:grpSpPr>
          <p:sp>
            <p:nvSpPr>
              <p:cNvPr id="43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360"/>
          <p:cNvGrpSpPr/>
          <p:nvPr/>
        </p:nvGrpSpPr>
        <p:grpSpPr>
          <a:xfrm>
            <a:off x="2094926" y="3422601"/>
            <a:ext cx="448507" cy="448507"/>
            <a:chExt cx="850594" cy="850594"/>
          </a:xfrm>
        </p:grpSpPr>
        <p:sp>
          <p:nvSpPr>
            <p:cNvPr id="47" name="Shape 358"/>
            <p:cNvSpPr/>
            <p:nvPr/>
          </p:nvSpPr>
          <p:spPr>
            <a:xfrm>
              <a:off x="0" y="0"/>
              <a:ext cx="850594" cy="850594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3100" b="1">
                <a:solidFill>
                  <a:schemeClr val="bg1"/>
                </a:solidFill>
                <a:latin typeface="Agency FB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Shape 359"/>
            <p:cNvSpPr/>
            <p:nvPr/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1600">
                  <a:solidFill>
                    <a:schemeClr val="bg1"/>
                  </a:solidFill>
                  <a:latin typeface="Agency FB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sz="1600">
                  <a:solidFill>
                    <a:schemeClr val="bg1"/>
                  </a:solidFill>
                  <a:latin typeface="Agency FB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49" name="Group 363"/>
          <p:cNvGrpSpPr/>
          <p:nvPr/>
        </p:nvGrpSpPr>
        <p:grpSpPr>
          <a:xfrm>
            <a:off x="3983338" y="3422601"/>
            <a:ext cx="448507" cy="448507"/>
            <a:chExt cx="850594" cy="850594"/>
          </a:xfrm>
          <a:solidFill>
            <a:srgbClr val="E60000"/>
          </a:solidFill>
        </p:grpSpPr>
        <p:sp>
          <p:nvSpPr>
            <p:cNvPr id="50" name="Shape 361"/>
            <p:cNvSpPr/>
            <p:nvPr/>
          </p:nvSpPr>
          <p:spPr>
            <a:xfrm>
              <a:off x="0" y="0"/>
              <a:ext cx="850594" cy="850594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3100" b="1">
                <a:solidFill>
                  <a:schemeClr val="bg1"/>
                </a:solidFill>
                <a:latin typeface="Agency FB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Shape 362"/>
            <p:cNvSpPr/>
            <p:nvPr/>
          </p:nvSpPr>
          <p:spPr>
            <a:xfrm>
              <a:off x="264361" y="173517"/>
              <a:ext cx="322250" cy="50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1600">
                  <a:solidFill>
                    <a:schemeClr val="bg1"/>
                  </a:solidFill>
                  <a:latin typeface="Agency FB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sz="1600">
                  <a:solidFill>
                    <a:schemeClr val="bg1"/>
                  </a:solidFill>
                  <a:latin typeface="Agency FB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52" name="Group 366"/>
          <p:cNvGrpSpPr/>
          <p:nvPr/>
        </p:nvGrpSpPr>
        <p:grpSpPr>
          <a:xfrm>
            <a:off x="5871750" y="3422601"/>
            <a:ext cx="448507" cy="448507"/>
            <a:chExt cx="850594" cy="850594"/>
          </a:xfrm>
        </p:grpSpPr>
        <p:sp>
          <p:nvSpPr>
            <p:cNvPr id="53" name="Shape 364"/>
            <p:cNvSpPr/>
            <p:nvPr/>
          </p:nvSpPr>
          <p:spPr>
            <a:xfrm>
              <a:off x="0" y="0"/>
              <a:ext cx="850594" cy="850594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3100" b="1">
                <a:solidFill>
                  <a:schemeClr val="bg1"/>
                </a:solidFill>
                <a:latin typeface="Agency FB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Shape 365"/>
            <p:cNvSpPr/>
            <p:nvPr/>
          </p:nvSpPr>
          <p:spPr>
            <a:xfrm>
              <a:off x="258281" y="173517"/>
              <a:ext cx="334412" cy="50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1600">
                  <a:solidFill>
                    <a:schemeClr val="bg1"/>
                  </a:solidFill>
                  <a:latin typeface="Agency FB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sz="1600">
                  <a:solidFill>
                    <a:schemeClr val="bg1"/>
                  </a:solidFill>
                  <a:latin typeface="Agency FB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55" name="Group 369"/>
          <p:cNvGrpSpPr/>
          <p:nvPr/>
        </p:nvGrpSpPr>
        <p:grpSpPr>
          <a:xfrm>
            <a:off x="7760160" y="3422601"/>
            <a:ext cx="448507" cy="448507"/>
            <a:chExt cx="850594" cy="850594"/>
          </a:xfrm>
          <a:solidFill>
            <a:srgbClr val="E60000"/>
          </a:solidFill>
        </p:grpSpPr>
        <p:sp>
          <p:nvSpPr>
            <p:cNvPr id="56" name="Shape 367"/>
            <p:cNvSpPr/>
            <p:nvPr/>
          </p:nvSpPr>
          <p:spPr>
            <a:xfrm>
              <a:off x="0" y="0"/>
              <a:ext cx="850594" cy="850594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3100" b="1">
                <a:solidFill>
                  <a:schemeClr val="bg1"/>
                </a:solidFill>
                <a:latin typeface="Agency FB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Shape 368"/>
            <p:cNvSpPr/>
            <p:nvPr/>
          </p:nvSpPr>
          <p:spPr>
            <a:xfrm>
              <a:off x="243825" y="114147"/>
              <a:ext cx="36294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1600">
                  <a:solidFill>
                    <a:schemeClr val="bg1"/>
                  </a:solidFill>
                  <a:latin typeface="Agency FB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sz="1600">
                  <a:solidFill>
                    <a:schemeClr val="bg1"/>
                  </a:solidFill>
                  <a:latin typeface="Agency FB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58" name="Group 372"/>
          <p:cNvGrpSpPr/>
          <p:nvPr/>
        </p:nvGrpSpPr>
        <p:grpSpPr>
          <a:xfrm>
            <a:off x="9648570" y="3422601"/>
            <a:ext cx="448507" cy="448507"/>
            <a:chExt cx="850594" cy="850594"/>
          </a:xfrm>
        </p:grpSpPr>
        <p:sp>
          <p:nvSpPr>
            <p:cNvPr id="59" name="Shape 370"/>
            <p:cNvSpPr/>
            <p:nvPr/>
          </p:nvSpPr>
          <p:spPr>
            <a:xfrm>
              <a:off x="0" y="0"/>
              <a:ext cx="850594" cy="850594"/>
            </a:xfrm>
            <a:custGeom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3100" b="1">
                <a:solidFill>
                  <a:schemeClr val="bg1"/>
                </a:solidFill>
                <a:latin typeface="Agency FB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Shape 371"/>
            <p:cNvSpPr/>
            <p:nvPr/>
          </p:nvSpPr>
          <p:spPr>
            <a:xfrm>
              <a:off x="259800" y="145122"/>
              <a:ext cx="331372" cy="560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1600">
                  <a:solidFill>
                    <a:schemeClr val="bg1"/>
                  </a:solidFill>
                  <a:latin typeface="Agency FB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sz="1600">
                  <a:solidFill>
                    <a:schemeClr val="bg1"/>
                  </a:solidFill>
                  <a:latin typeface="Agency FB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61" name="Text Placeholder 59"/>
          <p:cNvSpPr txBox="1"/>
          <p:nvPr/>
        </p:nvSpPr>
        <p:spPr>
          <a:xfrm>
            <a:off x="1452209" y="4370349"/>
            <a:ext cx="1733941" cy="15791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1656632" y="3990170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Text Placeholder 59"/>
          <p:cNvSpPr txBox="1"/>
          <p:nvPr/>
        </p:nvSpPr>
        <p:spPr>
          <a:xfrm>
            <a:off x="3340067" y="4370349"/>
            <a:ext cx="1733941" cy="15791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服务。</a:t>
            </a:r>
          </a:p>
        </p:txBody>
      </p:sp>
      <p:sp>
        <p:nvSpPr>
          <p:cNvPr id="64" name="Text Placeholder 59"/>
          <p:cNvSpPr txBox="1"/>
          <p:nvPr/>
        </p:nvSpPr>
        <p:spPr>
          <a:xfrm>
            <a:off x="5227925" y="4370349"/>
            <a:ext cx="1733941" cy="15791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服务。</a:t>
            </a:r>
          </a:p>
        </p:txBody>
      </p:sp>
      <p:sp>
        <p:nvSpPr>
          <p:cNvPr id="65" name="Text Placeholder 59"/>
          <p:cNvSpPr txBox="1"/>
          <p:nvPr/>
        </p:nvSpPr>
        <p:spPr>
          <a:xfrm>
            <a:off x="7115783" y="4370349"/>
            <a:ext cx="1733941" cy="15791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服务。</a:t>
            </a:r>
          </a:p>
        </p:txBody>
      </p:sp>
      <p:sp>
        <p:nvSpPr>
          <p:cNvPr id="66" name="Text Placeholder 59"/>
          <p:cNvSpPr txBox="1"/>
          <p:nvPr/>
        </p:nvSpPr>
        <p:spPr>
          <a:xfrm>
            <a:off x="9003641" y="4370349"/>
            <a:ext cx="1733941" cy="15791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  <a:ea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  <a:ea typeface="+mn-ea"/>
              </a:rPr>
              <a:t>服务。</a:t>
            </a:r>
          </a:p>
        </p:txBody>
      </p:sp>
      <p:sp>
        <p:nvSpPr>
          <p:cNvPr id="67" name="矩形 66"/>
          <p:cNvSpPr/>
          <p:nvPr/>
        </p:nvSpPr>
        <p:spPr>
          <a:xfrm>
            <a:off x="3544489" y="3990170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8" name="矩形 67"/>
          <p:cNvSpPr/>
          <p:nvPr/>
        </p:nvSpPr>
        <p:spPr>
          <a:xfrm>
            <a:off x="5432346" y="3990170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9" name="矩形 68"/>
          <p:cNvSpPr/>
          <p:nvPr/>
        </p:nvSpPr>
        <p:spPr>
          <a:xfrm>
            <a:off x="7320203" y="3990170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70" name="矩形 69"/>
          <p:cNvSpPr/>
          <p:nvPr/>
        </p:nvSpPr>
        <p:spPr>
          <a:xfrm>
            <a:off x="9208060" y="3990170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</p:spTree>
    <p:extLst>
      <p:ext uri="{BB962C8B-B14F-4D97-AF65-F5344CB8AC3E}">
        <p14:creationId xmlns:p14="http://schemas.microsoft.com/office/powerpoint/2010/main" val="331380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8" decel="10000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nodeType="with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1" nodeType="withEffect"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2" nodeType="withEffect"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3" nodeType="withEffect"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4" nodeType="withEffect"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3200"/>
                            </p:stCondLst>
                            <p:childTnLst>
                              <p:par>
                                <p:cTn id="48" presetID="53" presetClass="entr" presetSubtype="0" fill="hold" grpId="6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3850"/>
                            </p:stCondLst>
                            <p:childTnLst>
                              <p:par>
                                <p:cTn id="54" presetID="22" presetClass="entr" presetSubtype="1" fill="hold" grpId="5" nodeType="after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4350"/>
                            </p:stCondLst>
                            <p:childTnLst>
                              <p:par>
                                <p:cTn id="58" presetID="53" presetClass="entr" presetSubtype="0" fill="hold" grpId="11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1" fill="hold" grpId="7" nodeType="afterEffect"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0" fill="hold" grpId="1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withGroup">
                            <p:stCondLst>
                              <p:cond delay="6150"/>
                            </p:stCondLst>
                            <p:childTnLst>
                              <p:par>
                                <p:cTn id="74" presetID="22" presetClass="entr" presetSubtype="1" fill="hold" grpId="8" nodeType="afterEffect"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6650"/>
                            </p:stCondLst>
                            <p:childTnLst>
                              <p:par>
                                <p:cTn id="78" presetID="53" presetClass="entr" presetSubtype="0" fill="hold" grpId="13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withGroup">
                            <p:stCondLst>
                              <p:cond delay="7300"/>
                            </p:stCondLst>
                            <p:childTnLst>
                              <p:par>
                                <p:cTn id="84" presetID="22" presetClass="entr" presetSubtype="1" fill="hold" grpId="9" nodeType="after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withGroup">
                            <p:stCondLst>
                              <p:cond delay="7800"/>
                            </p:stCondLst>
                            <p:childTnLst>
                              <p:par>
                                <p:cTn id="88" presetID="53" presetClass="entr" presetSubtype="0" fill="hold" grpId="14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withGroup">
                            <p:stCondLst>
                              <p:cond delay="8450"/>
                            </p:stCondLst>
                            <p:childTnLst>
                              <p:par>
                                <p:cTn id="94" presetID="22" presetClass="entr" presetSubtype="1" fill="hold" grpId="10" nodeType="afterEffect"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dvAuto="0"/>
      <p:bldP spid="49" grpId="1" advAuto="0"/>
      <p:bldP spid="52" grpId="2" advAuto="0"/>
      <p:bldP spid="55" grpId="3" advAuto="0"/>
      <p:bldP spid="58" grpId="4" advAuto="0"/>
      <p:bldP spid="61" grpId="5"/>
      <p:bldP spid="62" grpId="6"/>
      <p:bldP spid="63" grpId="7"/>
      <p:bldP spid="64" grpId="8"/>
      <p:bldP spid="65" grpId="9"/>
      <p:bldP spid="66" grpId="10"/>
      <p:bldP spid="67" grpId="11"/>
      <p:bldP spid="68" grpId="12"/>
      <p:bldP spid="69" grpId="13"/>
      <p:bldP spid="70" grpId="1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8" name="矩形 37"/>
          <p:cNvSpPr/>
          <p:nvPr/>
        </p:nvSpPr>
        <p:spPr>
          <a:xfrm>
            <a:off x="972456" y="1983973"/>
            <a:ext cx="7564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>
                <a:solidFill>
                  <a:schemeClr val="accent1"/>
                </a:solidFill>
                <a:latin typeface="+mj-ea"/>
                <a:ea typeface="+mj-ea"/>
              </a:rPr>
              <a:t>感谢您的聆听</a:t>
            </a:r>
          </a:p>
        </p:txBody>
      </p:sp>
      <p:sp>
        <p:nvSpPr>
          <p:cNvPr id="39" name="矩形 38"/>
          <p:cNvSpPr/>
          <p:nvPr/>
        </p:nvSpPr>
        <p:spPr>
          <a:xfrm>
            <a:off x="1091506" y="324433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chemeClr val="tx2"/>
                </a:solidFill>
                <a:latin typeface="+mn-ea"/>
              </a:rPr>
              <a:t>适用年度总结｜工作计划｜述职报告｜商务演示</a:t>
            </a:r>
          </a:p>
        </p:txBody>
      </p:sp>
      <p:sp>
        <p:nvSpPr>
          <p:cNvPr id="40" name="矩形 39"/>
          <p:cNvSpPr/>
          <p:nvPr/>
        </p:nvSpPr>
        <p:spPr>
          <a:xfrm>
            <a:off x="1195925" y="3969201"/>
            <a:ext cx="1669143" cy="2902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zh-CN" altLang="en-US" sz="1600"/>
              <a:t>部门：销售部</a:t>
            </a:r>
          </a:p>
        </p:txBody>
      </p:sp>
      <p:sp>
        <p:nvSpPr>
          <p:cNvPr id="41" name="矩形 40"/>
          <p:cNvSpPr/>
          <p:nvPr/>
        </p:nvSpPr>
        <p:spPr>
          <a:xfrm>
            <a:off x="2999723" y="3969201"/>
            <a:ext cx="1669143" cy="2902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US" altLang="zh-CN" sz="1600">
                <a:solidFill>
                  <a:schemeClr val="accent1"/>
                </a:solidFill>
              </a:rPr>
              <a:t>2017.10.10</a:t>
            </a:r>
            <a:endParaRPr lang="zh-CN" altLang="en-US" sz="1600">
              <a:solidFill>
                <a:schemeClr val="accent1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033118" y="837476"/>
            <a:ext cx="1994756" cy="688153"/>
            <a:chOff x="5176838" y="-2444751"/>
            <a:chExt cx="4633913" cy="1598613"/>
          </a:xfrm>
        </p:grpSpPr>
        <p:sp>
          <p:nvSpPr>
            <p:cNvPr id="43" name="Freeform 343"/>
            <p:cNvSpPr>
              <a:spLocks noEditPoints="1"/>
            </p:cNvSpPr>
            <p:nvPr/>
          </p:nvSpPr>
          <p:spPr bwMode="auto">
            <a:xfrm>
              <a:off x="5394326" y="-2444751"/>
              <a:ext cx="1517650" cy="1284288"/>
            </a:xfrm>
            <a:custGeom>
              <a:gdLst>
                <a:gd name="T0" fmla="*/ 1254 w 1254"/>
                <a:gd name="T1" fmla="*/ 368 h 1061"/>
                <a:gd name="T2" fmla="*/ 1139 w 1254"/>
                <a:gd name="T3" fmla="*/ 244 h 1061"/>
                <a:gd name="T4" fmla="*/ 1088 w 1254"/>
                <a:gd name="T5" fmla="*/ 432 h 1061"/>
                <a:gd name="T6" fmla="*/ 1235 w 1254"/>
                <a:gd name="T7" fmla="*/ 442 h 1061"/>
                <a:gd name="T8" fmla="*/ 1123 w 1254"/>
                <a:gd name="T9" fmla="*/ 626 h 1061"/>
                <a:gd name="T10" fmla="*/ 1098 w 1254"/>
                <a:gd name="T11" fmla="*/ 656 h 1061"/>
                <a:gd name="T12" fmla="*/ 890 w 1254"/>
                <a:gd name="T13" fmla="*/ 470 h 1061"/>
                <a:gd name="T14" fmla="*/ 892 w 1254"/>
                <a:gd name="T15" fmla="*/ 837 h 1061"/>
                <a:gd name="T16" fmla="*/ 661 w 1254"/>
                <a:gd name="T17" fmla="*/ 872 h 1061"/>
                <a:gd name="T18" fmla="*/ 498 w 1254"/>
                <a:gd name="T19" fmla="*/ 1030 h 1061"/>
                <a:gd name="T20" fmla="*/ 437 w 1254"/>
                <a:gd name="T21" fmla="*/ 876 h 1061"/>
                <a:gd name="T22" fmla="*/ 348 w 1254"/>
                <a:gd name="T23" fmla="*/ 1059 h 1061"/>
                <a:gd name="T24" fmla="*/ 235 w 1254"/>
                <a:gd name="T25" fmla="*/ 889 h 1061"/>
                <a:gd name="T26" fmla="*/ 162 w 1254"/>
                <a:gd name="T27" fmla="*/ 1051 h 1061"/>
                <a:gd name="T28" fmla="*/ 0 w 1254"/>
                <a:gd name="T29" fmla="*/ 660 h 1061"/>
                <a:gd name="T30" fmla="*/ 1118 w 1254"/>
                <a:gd name="T31" fmla="*/ 220 h 1061"/>
                <a:gd name="T32" fmla="*/ 986 w 1254"/>
                <a:gd name="T33" fmla="*/ 233 h 1061"/>
                <a:gd name="T34" fmla="*/ 672 w 1254"/>
                <a:gd name="T35" fmla="*/ 26 h 1061"/>
                <a:gd name="T36" fmla="*/ 651 w 1254"/>
                <a:gd name="T37" fmla="*/ 26 h 1061"/>
                <a:gd name="T38" fmla="*/ 661 w 1254"/>
                <a:gd name="T39" fmla="*/ 246 h 1061"/>
                <a:gd name="T40" fmla="*/ 672 w 1254"/>
                <a:gd name="T41" fmla="*/ 26 h 1061"/>
                <a:gd name="T42" fmla="*/ 204 w 1254"/>
                <a:gd name="T43" fmla="*/ 220 h 1061"/>
                <a:gd name="T44" fmla="*/ 562 w 1254"/>
                <a:gd name="T45" fmla="*/ 34 h 1061"/>
                <a:gd name="T46" fmla="*/ 76 w 1254"/>
                <a:gd name="T47" fmla="*/ 415 h 1061"/>
                <a:gd name="T48" fmla="*/ 319 w 1254"/>
                <a:gd name="T49" fmla="*/ 258 h 1061"/>
                <a:gd name="T50" fmla="*/ 67 w 1254"/>
                <a:gd name="T51" fmla="*/ 439 h 1061"/>
                <a:gd name="T52" fmla="*/ 67 w 1254"/>
                <a:gd name="T53" fmla="*/ 882 h 1061"/>
                <a:gd name="T54" fmla="*/ 198 w 1254"/>
                <a:gd name="T55" fmla="*/ 660 h 1061"/>
                <a:gd name="T56" fmla="*/ 67 w 1254"/>
                <a:gd name="T57" fmla="*/ 439 h 1061"/>
                <a:gd name="T58" fmla="*/ 661 w 1254"/>
                <a:gd name="T59" fmla="*/ 475 h 1061"/>
                <a:gd name="T60" fmla="*/ 447 w 1254"/>
                <a:gd name="T61" fmla="*/ 660 h 1061"/>
                <a:gd name="T62" fmla="*/ 661 w 1254"/>
                <a:gd name="T63" fmla="*/ 845 h 1061"/>
                <a:gd name="T64" fmla="*/ 876 w 1254"/>
                <a:gd name="T65" fmla="*/ 660 h 1061"/>
                <a:gd name="T66" fmla="*/ 433 w 1254"/>
                <a:gd name="T67" fmla="*/ 470 h 1061"/>
                <a:gd name="T68" fmla="*/ 225 w 1254"/>
                <a:gd name="T69" fmla="*/ 660 h 1061"/>
                <a:gd name="T70" fmla="*/ 433 w 1254"/>
                <a:gd name="T71" fmla="*/ 850 h 1061"/>
                <a:gd name="T72" fmla="*/ 433 w 1254"/>
                <a:gd name="T73" fmla="*/ 470 h 1061"/>
                <a:gd name="T74" fmla="*/ 463 w 1254"/>
                <a:gd name="T75" fmla="*/ 445 h 1061"/>
                <a:gd name="T76" fmla="*/ 860 w 1254"/>
                <a:gd name="T77" fmla="*/ 445 h 1061"/>
                <a:gd name="T78" fmla="*/ 661 w 1254"/>
                <a:gd name="T79" fmla="*/ 272 h 1061"/>
                <a:gd name="T80" fmla="*/ 886 w 1254"/>
                <a:gd name="T81" fmla="*/ 444 h 1061"/>
                <a:gd name="T82" fmla="*/ 973 w 1254"/>
                <a:gd name="T83" fmla="*/ 260 h 1061"/>
                <a:gd name="T84" fmla="*/ 886 w 1254"/>
                <a:gd name="T85" fmla="*/ 444 h 1061"/>
                <a:gd name="T86" fmla="*/ 955 w 1254"/>
                <a:gd name="T87" fmla="*/ 236 h 1061"/>
                <a:gd name="T88" fmla="*/ 835 w 1254"/>
                <a:gd name="T89" fmla="*/ 242 h 1061"/>
                <a:gd name="T90" fmla="*/ 478 w 1254"/>
                <a:gd name="T91" fmla="*/ 268 h 1061"/>
                <a:gd name="T92" fmla="*/ 262 w 1254"/>
                <a:gd name="T93" fmla="*/ 434 h 1061"/>
                <a:gd name="T94" fmla="*/ 487 w 1254"/>
                <a:gd name="T95" fmla="*/ 242 h 1061"/>
                <a:gd name="T96" fmla="*/ 367 w 1254"/>
                <a:gd name="T97" fmla="*/ 236 h 10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54" h="1061">
                  <a:moveTo>
                    <a:pt x="661" y="0"/>
                  </a:moveTo>
                  <a:cubicBezTo>
                    <a:pt x="921" y="0"/>
                    <a:pt x="1146" y="150"/>
                    <a:pt x="1254" y="368"/>
                  </a:cubicBezTo>
                  <a:cubicBezTo>
                    <a:pt x="1252" y="382"/>
                    <a:pt x="1249" y="397"/>
                    <a:pt x="1245" y="411"/>
                  </a:cubicBezTo>
                  <a:cubicBezTo>
                    <a:pt x="1218" y="350"/>
                    <a:pt x="1183" y="293"/>
                    <a:pt x="1139" y="244"/>
                  </a:cubicBezTo>
                  <a:cubicBezTo>
                    <a:pt x="1095" y="249"/>
                    <a:pt x="1050" y="254"/>
                    <a:pt x="1004" y="258"/>
                  </a:cubicBezTo>
                  <a:cubicBezTo>
                    <a:pt x="1039" y="311"/>
                    <a:pt x="1067" y="369"/>
                    <a:pt x="1088" y="432"/>
                  </a:cubicBezTo>
                  <a:cubicBezTo>
                    <a:pt x="1141" y="427"/>
                    <a:pt x="1193" y="422"/>
                    <a:pt x="1243" y="415"/>
                  </a:cubicBezTo>
                  <a:cubicBezTo>
                    <a:pt x="1241" y="424"/>
                    <a:pt x="1238" y="433"/>
                    <a:pt x="1235" y="442"/>
                  </a:cubicBezTo>
                  <a:cubicBezTo>
                    <a:pt x="1190" y="447"/>
                    <a:pt x="1143" y="452"/>
                    <a:pt x="1096" y="457"/>
                  </a:cubicBezTo>
                  <a:cubicBezTo>
                    <a:pt x="1111" y="511"/>
                    <a:pt x="1121" y="567"/>
                    <a:pt x="1123" y="626"/>
                  </a:cubicBezTo>
                  <a:cubicBezTo>
                    <a:pt x="1122" y="628"/>
                    <a:pt x="1120" y="630"/>
                    <a:pt x="1118" y="632"/>
                  </a:cubicBezTo>
                  <a:cubicBezTo>
                    <a:pt x="1112" y="640"/>
                    <a:pt x="1105" y="648"/>
                    <a:pt x="1098" y="656"/>
                  </a:cubicBezTo>
                  <a:cubicBezTo>
                    <a:pt x="1097" y="587"/>
                    <a:pt x="1087" y="521"/>
                    <a:pt x="1069" y="459"/>
                  </a:cubicBezTo>
                  <a:cubicBezTo>
                    <a:pt x="1011" y="464"/>
                    <a:pt x="951" y="468"/>
                    <a:pt x="890" y="470"/>
                  </a:cubicBezTo>
                  <a:cubicBezTo>
                    <a:pt x="898" y="531"/>
                    <a:pt x="903" y="595"/>
                    <a:pt x="903" y="660"/>
                  </a:cubicBezTo>
                  <a:cubicBezTo>
                    <a:pt x="903" y="721"/>
                    <a:pt x="899" y="781"/>
                    <a:pt x="892" y="837"/>
                  </a:cubicBezTo>
                  <a:cubicBezTo>
                    <a:pt x="873" y="850"/>
                    <a:pt x="855" y="863"/>
                    <a:pt x="836" y="875"/>
                  </a:cubicBezTo>
                  <a:cubicBezTo>
                    <a:pt x="779" y="873"/>
                    <a:pt x="721" y="872"/>
                    <a:pt x="661" y="872"/>
                  </a:cubicBezTo>
                  <a:cubicBezTo>
                    <a:pt x="594" y="872"/>
                    <a:pt x="528" y="873"/>
                    <a:pt x="463" y="875"/>
                  </a:cubicBezTo>
                  <a:cubicBezTo>
                    <a:pt x="472" y="930"/>
                    <a:pt x="483" y="982"/>
                    <a:pt x="498" y="1030"/>
                  </a:cubicBezTo>
                  <a:cubicBezTo>
                    <a:pt x="490" y="1032"/>
                    <a:pt x="481" y="1034"/>
                    <a:pt x="473" y="1036"/>
                  </a:cubicBezTo>
                  <a:cubicBezTo>
                    <a:pt x="458" y="987"/>
                    <a:pt x="445" y="933"/>
                    <a:pt x="437" y="876"/>
                  </a:cubicBezTo>
                  <a:cubicBezTo>
                    <a:pt x="377" y="879"/>
                    <a:pt x="319" y="883"/>
                    <a:pt x="262" y="887"/>
                  </a:cubicBezTo>
                  <a:cubicBezTo>
                    <a:pt x="283" y="949"/>
                    <a:pt x="312" y="1006"/>
                    <a:pt x="348" y="1059"/>
                  </a:cubicBezTo>
                  <a:cubicBezTo>
                    <a:pt x="338" y="1060"/>
                    <a:pt x="328" y="1060"/>
                    <a:pt x="318" y="1061"/>
                  </a:cubicBezTo>
                  <a:cubicBezTo>
                    <a:pt x="283" y="1008"/>
                    <a:pt x="255" y="951"/>
                    <a:pt x="235" y="889"/>
                  </a:cubicBezTo>
                  <a:cubicBezTo>
                    <a:pt x="180" y="894"/>
                    <a:pt x="127" y="899"/>
                    <a:pt x="76" y="906"/>
                  </a:cubicBezTo>
                  <a:cubicBezTo>
                    <a:pt x="98" y="958"/>
                    <a:pt x="127" y="1007"/>
                    <a:pt x="162" y="1051"/>
                  </a:cubicBezTo>
                  <a:cubicBezTo>
                    <a:pt x="148" y="1048"/>
                    <a:pt x="134" y="1045"/>
                    <a:pt x="121" y="1040"/>
                  </a:cubicBezTo>
                  <a:cubicBezTo>
                    <a:pt x="45" y="933"/>
                    <a:pt x="0" y="802"/>
                    <a:pt x="0" y="660"/>
                  </a:cubicBezTo>
                  <a:cubicBezTo>
                    <a:pt x="0" y="295"/>
                    <a:pt x="296" y="0"/>
                    <a:pt x="661" y="0"/>
                  </a:cubicBezTo>
                  <a:close/>
                  <a:moveTo>
                    <a:pt x="1118" y="220"/>
                  </a:moveTo>
                  <a:cubicBezTo>
                    <a:pt x="1024" y="123"/>
                    <a:pt x="900" y="56"/>
                    <a:pt x="760" y="34"/>
                  </a:cubicBezTo>
                  <a:cubicBezTo>
                    <a:pt x="849" y="82"/>
                    <a:pt x="926" y="151"/>
                    <a:pt x="986" y="233"/>
                  </a:cubicBezTo>
                  <a:cubicBezTo>
                    <a:pt x="1032" y="230"/>
                    <a:pt x="1076" y="225"/>
                    <a:pt x="1118" y="220"/>
                  </a:cubicBezTo>
                  <a:close/>
                  <a:moveTo>
                    <a:pt x="672" y="26"/>
                  </a:moveTo>
                  <a:cubicBezTo>
                    <a:pt x="668" y="26"/>
                    <a:pt x="665" y="26"/>
                    <a:pt x="661" y="26"/>
                  </a:cubicBezTo>
                  <a:cubicBezTo>
                    <a:pt x="658" y="26"/>
                    <a:pt x="654" y="26"/>
                    <a:pt x="651" y="26"/>
                  </a:cubicBezTo>
                  <a:cubicBezTo>
                    <a:pt x="596" y="71"/>
                    <a:pt x="549" y="147"/>
                    <a:pt x="514" y="243"/>
                  </a:cubicBezTo>
                  <a:cubicBezTo>
                    <a:pt x="562" y="245"/>
                    <a:pt x="611" y="246"/>
                    <a:pt x="661" y="246"/>
                  </a:cubicBezTo>
                  <a:cubicBezTo>
                    <a:pt x="711" y="246"/>
                    <a:pt x="760" y="245"/>
                    <a:pt x="809" y="243"/>
                  </a:cubicBezTo>
                  <a:cubicBezTo>
                    <a:pt x="773" y="147"/>
                    <a:pt x="726" y="71"/>
                    <a:pt x="672" y="26"/>
                  </a:cubicBezTo>
                  <a:close/>
                  <a:moveTo>
                    <a:pt x="562" y="34"/>
                  </a:moveTo>
                  <a:cubicBezTo>
                    <a:pt x="423" y="56"/>
                    <a:pt x="298" y="123"/>
                    <a:pt x="204" y="220"/>
                  </a:cubicBezTo>
                  <a:cubicBezTo>
                    <a:pt x="247" y="225"/>
                    <a:pt x="291" y="230"/>
                    <a:pt x="336" y="233"/>
                  </a:cubicBezTo>
                  <a:cubicBezTo>
                    <a:pt x="396" y="151"/>
                    <a:pt x="474" y="82"/>
                    <a:pt x="562" y="34"/>
                  </a:cubicBezTo>
                  <a:close/>
                  <a:moveTo>
                    <a:pt x="183" y="244"/>
                  </a:moveTo>
                  <a:cubicBezTo>
                    <a:pt x="139" y="294"/>
                    <a:pt x="103" y="352"/>
                    <a:pt x="76" y="415"/>
                  </a:cubicBezTo>
                  <a:cubicBezTo>
                    <a:pt x="127" y="421"/>
                    <a:pt x="180" y="427"/>
                    <a:pt x="235" y="432"/>
                  </a:cubicBezTo>
                  <a:cubicBezTo>
                    <a:pt x="255" y="369"/>
                    <a:pt x="284" y="311"/>
                    <a:pt x="319" y="258"/>
                  </a:cubicBezTo>
                  <a:cubicBezTo>
                    <a:pt x="272" y="254"/>
                    <a:pt x="227" y="249"/>
                    <a:pt x="183" y="244"/>
                  </a:cubicBezTo>
                  <a:close/>
                  <a:moveTo>
                    <a:pt x="67" y="439"/>
                  </a:moveTo>
                  <a:cubicBezTo>
                    <a:pt x="41" y="508"/>
                    <a:pt x="27" y="583"/>
                    <a:pt x="27" y="660"/>
                  </a:cubicBezTo>
                  <a:cubicBezTo>
                    <a:pt x="27" y="738"/>
                    <a:pt x="41" y="813"/>
                    <a:pt x="67" y="882"/>
                  </a:cubicBezTo>
                  <a:cubicBezTo>
                    <a:pt x="118" y="875"/>
                    <a:pt x="172" y="869"/>
                    <a:pt x="227" y="864"/>
                  </a:cubicBezTo>
                  <a:cubicBezTo>
                    <a:pt x="208" y="800"/>
                    <a:pt x="198" y="731"/>
                    <a:pt x="198" y="660"/>
                  </a:cubicBezTo>
                  <a:cubicBezTo>
                    <a:pt x="198" y="590"/>
                    <a:pt x="208" y="521"/>
                    <a:pt x="227" y="457"/>
                  </a:cubicBezTo>
                  <a:cubicBezTo>
                    <a:pt x="172" y="452"/>
                    <a:pt x="118" y="446"/>
                    <a:pt x="67" y="439"/>
                  </a:cubicBezTo>
                  <a:close/>
                  <a:moveTo>
                    <a:pt x="863" y="472"/>
                  </a:moveTo>
                  <a:cubicBezTo>
                    <a:pt x="798" y="474"/>
                    <a:pt x="730" y="475"/>
                    <a:pt x="661" y="475"/>
                  </a:cubicBezTo>
                  <a:cubicBezTo>
                    <a:pt x="593" y="475"/>
                    <a:pt x="525" y="474"/>
                    <a:pt x="459" y="472"/>
                  </a:cubicBezTo>
                  <a:cubicBezTo>
                    <a:pt x="451" y="531"/>
                    <a:pt x="447" y="595"/>
                    <a:pt x="447" y="660"/>
                  </a:cubicBezTo>
                  <a:cubicBezTo>
                    <a:pt x="447" y="726"/>
                    <a:pt x="451" y="789"/>
                    <a:pt x="459" y="849"/>
                  </a:cubicBezTo>
                  <a:cubicBezTo>
                    <a:pt x="525" y="847"/>
                    <a:pt x="593" y="845"/>
                    <a:pt x="661" y="845"/>
                  </a:cubicBezTo>
                  <a:cubicBezTo>
                    <a:pt x="730" y="845"/>
                    <a:pt x="798" y="847"/>
                    <a:pt x="863" y="849"/>
                  </a:cubicBezTo>
                  <a:cubicBezTo>
                    <a:pt x="872" y="789"/>
                    <a:pt x="876" y="726"/>
                    <a:pt x="876" y="660"/>
                  </a:cubicBezTo>
                  <a:cubicBezTo>
                    <a:pt x="876" y="595"/>
                    <a:pt x="872" y="531"/>
                    <a:pt x="863" y="472"/>
                  </a:cubicBezTo>
                  <a:close/>
                  <a:moveTo>
                    <a:pt x="433" y="470"/>
                  </a:moveTo>
                  <a:cubicBezTo>
                    <a:pt x="372" y="468"/>
                    <a:pt x="312" y="464"/>
                    <a:pt x="254" y="459"/>
                  </a:cubicBezTo>
                  <a:cubicBezTo>
                    <a:pt x="235" y="523"/>
                    <a:pt x="225" y="590"/>
                    <a:pt x="225" y="660"/>
                  </a:cubicBezTo>
                  <a:cubicBezTo>
                    <a:pt x="225" y="730"/>
                    <a:pt x="235" y="798"/>
                    <a:pt x="254" y="862"/>
                  </a:cubicBezTo>
                  <a:cubicBezTo>
                    <a:pt x="312" y="857"/>
                    <a:pt x="372" y="853"/>
                    <a:pt x="433" y="850"/>
                  </a:cubicBezTo>
                  <a:cubicBezTo>
                    <a:pt x="424" y="790"/>
                    <a:pt x="420" y="726"/>
                    <a:pt x="420" y="660"/>
                  </a:cubicBezTo>
                  <a:cubicBezTo>
                    <a:pt x="420" y="595"/>
                    <a:pt x="424" y="531"/>
                    <a:pt x="433" y="470"/>
                  </a:cubicBezTo>
                  <a:close/>
                  <a:moveTo>
                    <a:pt x="505" y="269"/>
                  </a:moveTo>
                  <a:cubicBezTo>
                    <a:pt x="487" y="323"/>
                    <a:pt x="473" y="382"/>
                    <a:pt x="463" y="445"/>
                  </a:cubicBezTo>
                  <a:cubicBezTo>
                    <a:pt x="528" y="448"/>
                    <a:pt x="594" y="449"/>
                    <a:pt x="661" y="449"/>
                  </a:cubicBezTo>
                  <a:cubicBezTo>
                    <a:pt x="729" y="449"/>
                    <a:pt x="795" y="448"/>
                    <a:pt x="860" y="445"/>
                  </a:cubicBezTo>
                  <a:cubicBezTo>
                    <a:pt x="850" y="382"/>
                    <a:pt x="836" y="323"/>
                    <a:pt x="818" y="269"/>
                  </a:cubicBezTo>
                  <a:cubicBezTo>
                    <a:pt x="767" y="271"/>
                    <a:pt x="714" y="272"/>
                    <a:pt x="661" y="272"/>
                  </a:cubicBezTo>
                  <a:cubicBezTo>
                    <a:pt x="608" y="272"/>
                    <a:pt x="556" y="271"/>
                    <a:pt x="505" y="269"/>
                  </a:cubicBezTo>
                  <a:close/>
                  <a:moveTo>
                    <a:pt x="886" y="444"/>
                  </a:moveTo>
                  <a:cubicBezTo>
                    <a:pt x="946" y="442"/>
                    <a:pt x="1004" y="438"/>
                    <a:pt x="1061" y="434"/>
                  </a:cubicBezTo>
                  <a:cubicBezTo>
                    <a:pt x="1039" y="371"/>
                    <a:pt x="1010" y="313"/>
                    <a:pt x="973" y="260"/>
                  </a:cubicBezTo>
                  <a:cubicBezTo>
                    <a:pt x="931" y="264"/>
                    <a:pt x="888" y="266"/>
                    <a:pt x="844" y="268"/>
                  </a:cubicBezTo>
                  <a:cubicBezTo>
                    <a:pt x="862" y="322"/>
                    <a:pt x="876" y="381"/>
                    <a:pt x="886" y="444"/>
                  </a:cubicBezTo>
                  <a:close/>
                  <a:moveTo>
                    <a:pt x="835" y="242"/>
                  </a:moveTo>
                  <a:cubicBezTo>
                    <a:pt x="876" y="241"/>
                    <a:pt x="916" y="238"/>
                    <a:pt x="955" y="236"/>
                  </a:cubicBezTo>
                  <a:cubicBezTo>
                    <a:pt x="894" y="156"/>
                    <a:pt x="817" y="91"/>
                    <a:pt x="728" y="47"/>
                  </a:cubicBezTo>
                  <a:cubicBezTo>
                    <a:pt x="770" y="96"/>
                    <a:pt x="807" y="163"/>
                    <a:pt x="835" y="242"/>
                  </a:cubicBezTo>
                  <a:close/>
                  <a:moveTo>
                    <a:pt x="437" y="444"/>
                  </a:moveTo>
                  <a:cubicBezTo>
                    <a:pt x="446" y="381"/>
                    <a:pt x="461" y="322"/>
                    <a:pt x="478" y="268"/>
                  </a:cubicBezTo>
                  <a:cubicBezTo>
                    <a:pt x="434" y="266"/>
                    <a:pt x="391" y="264"/>
                    <a:pt x="349" y="260"/>
                  </a:cubicBezTo>
                  <a:cubicBezTo>
                    <a:pt x="313" y="313"/>
                    <a:pt x="283" y="371"/>
                    <a:pt x="262" y="434"/>
                  </a:cubicBezTo>
                  <a:cubicBezTo>
                    <a:pt x="319" y="438"/>
                    <a:pt x="377" y="442"/>
                    <a:pt x="437" y="444"/>
                  </a:cubicBezTo>
                  <a:close/>
                  <a:moveTo>
                    <a:pt x="487" y="242"/>
                  </a:moveTo>
                  <a:cubicBezTo>
                    <a:pt x="516" y="163"/>
                    <a:pt x="552" y="96"/>
                    <a:pt x="594" y="47"/>
                  </a:cubicBezTo>
                  <a:cubicBezTo>
                    <a:pt x="506" y="91"/>
                    <a:pt x="428" y="156"/>
                    <a:pt x="367" y="236"/>
                  </a:cubicBezTo>
                  <a:cubicBezTo>
                    <a:pt x="407" y="238"/>
                    <a:pt x="447" y="241"/>
                    <a:pt x="487" y="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44"/>
            <p:cNvSpPr/>
            <p:nvPr/>
          </p:nvSpPr>
          <p:spPr bwMode="auto">
            <a:xfrm>
              <a:off x="5176838" y="-2319338"/>
              <a:ext cx="1849438" cy="1355725"/>
            </a:xfrm>
            <a:custGeom>
              <a:gdLst>
                <a:gd name="T0" fmla="*/ 1326 w 1528"/>
                <a:gd name="T1" fmla="*/ 0 h 1121"/>
                <a:gd name="T2" fmla="*/ 1528 w 1528"/>
                <a:gd name="T3" fmla="*/ 258 h 1121"/>
                <a:gd name="T4" fmla="*/ 384 w 1528"/>
                <a:gd name="T5" fmla="*/ 1121 h 1121"/>
                <a:gd name="T6" fmla="*/ 0 w 1528"/>
                <a:gd name="T7" fmla="*/ 829 h 1121"/>
                <a:gd name="T8" fmla="*/ 145 w 1528"/>
                <a:gd name="T9" fmla="*/ 496 h 1121"/>
                <a:gd name="T10" fmla="*/ 142 w 1528"/>
                <a:gd name="T11" fmla="*/ 557 h 1121"/>
                <a:gd name="T12" fmla="*/ 144 w 1528"/>
                <a:gd name="T13" fmla="*/ 603 h 1121"/>
                <a:gd name="T14" fmla="*/ 106 w 1528"/>
                <a:gd name="T15" fmla="*/ 731 h 1121"/>
                <a:gd name="T16" fmla="*/ 459 w 1528"/>
                <a:gd name="T17" fmla="*/ 999 h 1121"/>
                <a:gd name="T18" fmla="*/ 1476 w 1528"/>
                <a:gd name="T19" fmla="*/ 228 h 1121"/>
                <a:gd name="T20" fmla="*/ 1326 w 1528"/>
                <a:gd name="T21" fmla="*/ 0 h 112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1121">
                  <a:moveTo>
                    <a:pt x="1326" y="0"/>
                  </a:moveTo>
                  <a:cubicBezTo>
                    <a:pt x="1417" y="34"/>
                    <a:pt x="1528" y="100"/>
                    <a:pt x="1528" y="258"/>
                  </a:cubicBezTo>
                  <a:cubicBezTo>
                    <a:pt x="1528" y="613"/>
                    <a:pt x="916" y="1121"/>
                    <a:pt x="384" y="1121"/>
                  </a:cubicBezTo>
                  <a:cubicBezTo>
                    <a:pt x="219" y="1121"/>
                    <a:pt x="0" y="1063"/>
                    <a:pt x="0" y="829"/>
                  </a:cubicBezTo>
                  <a:cubicBezTo>
                    <a:pt x="0" y="713"/>
                    <a:pt x="74" y="582"/>
                    <a:pt x="145" y="496"/>
                  </a:cubicBezTo>
                  <a:cubicBezTo>
                    <a:pt x="143" y="516"/>
                    <a:pt x="142" y="537"/>
                    <a:pt x="142" y="557"/>
                  </a:cubicBezTo>
                  <a:cubicBezTo>
                    <a:pt x="142" y="573"/>
                    <a:pt x="143" y="588"/>
                    <a:pt x="144" y="603"/>
                  </a:cubicBezTo>
                  <a:cubicBezTo>
                    <a:pt x="118" y="646"/>
                    <a:pt x="106" y="695"/>
                    <a:pt x="106" y="731"/>
                  </a:cubicBezTo>
                  <a:cubicBezTo>
                    <a:pt x="106" y="882"/>
                    <a:pt x="209" y="999"/>
                    <a:pt x="459" y="999"/>
                  </a:cubicBezTo>
                  <a:cubicBezTo>
                    <a:pt x="905" y="999"/>
                    <a:pt x="1476" y="557"/>
                    <a:pt x="1476" y="228"/>
                  </a:cubicBezTo>
                  <a:cubicBezTo>
                    <a:pt x="1476" y="91"/>
                    <a:pt x="1392" y="39"/>
                    <a:pt x="1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45"/>
            <p:cNvSpPr/>
            <p:nvPr/>
          </p:nvSpPr>
          <p:spPr bwMode="auto">
            <a:xfrm>
              <a:off x="5834063" y="-1720851"/>
              <a:ext cx="1160463" cy="874713"/>
            </a:xfrm>
            <a:custGeom>
              <a:gdLst>
                <a:gd name="T0" fmla="*/ 956 w 959"/>
                <a:gd name="T1" fmla="*/ 0 h 723"/>
                <a:gd name="T2" fmla="*/ 959 w 959"/>
                <a:gd name="T3" fmla="*/ 62 h 723"/>
                <a:gd name="T4" fmla="*/ 298 w 959"/>
                <a:gd name="T5" fmla="*/ 723 h 723"/>
                <a:gd name="T6" fmla="*/ 0 w 959"/>
                <a:gd name="T7" fmla="*/ 652 h 723"/>
                <a:gd name="T8" fmla="*/ 390 w 959"/>
                <a:gd name="T9" fmla="*/ 517 h 723"/>
                <a:gd name="T10" fmla="*/ 836 w 959"/>
                <a:gd name="T11" fmla="*/ 171 h 723"/>
                <a:gd name="T12" fmla="*/ 956 w 959"/>
                <a:gd name="T13" fmla="*/ 0 h 72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9" h="723">
                  <a:moveTo>
                    <a:pt x="956" y="0"/>
                  </a:moveTo>
                  <a:cubicBezTo>
                    <a:pt x="958" y="21"/>
                    <a:pt x="959" y="41"/>
                    <a:pt x="959" y="62"/>
                  </a:cubicBezTo>
                  <a:cubicBezTo>
                    <a:pt x="959" y="427"/>
                    <a:pt x="663" y="723"/>
                    <a:pt x="298" y="723"/>
                  </a:cubicBezTo>
                  <a:cubicBezTo>
                    <a:pt x="191" y="723"/>
                    <a:pt x="90" y="698"/>
                    <a:pt x="0" y="652"/>
                  </a:cubicBezTo>
                  <a:cubicBezTo>
                    <a:pt x="136" y="629"/>
                    <a:pt x="270" y="580"/>
                    <a:pt x="390" y="517"/>
                  </a:cubicBezTo>
                  <a:cubicBezTo>
                    <a:pt x="555" y="432"/>
                    <a:pt x="714" y="312"/>
                    <a:pt x="836" y="171"/>
                  </a:cubicBezTo>
                  <a:cubicBezTo>
                    <a:pt x="879" y="121"/>
                    <a:pt x="922" y="63"/>
                    <a:pt x="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7410451" y="-2201863"/>
              <a:ext cx="2400300" cy="1298575"/>
              <a:chOff x="7410451" y="-2201863"/>
              <a:chExt cx="2400300" cy="1298575"/>
            </a:xfrm>
            <a:solidFill>
              <a:schemeClr val="tx2"/>
            </a:solidFill>
          </p:grpSpPr>
          <p:sp>
            <p:nvSpPr>
              <p:cNvPr id="47" name="Freeform 346"/>
              <p:cNvSpPr/>
              <p:nvPr/>
            </p:nvSpPr>
            <p:spPr bwMode="auto">
              <a:xfrm>
                <a:off x="7410451" y="-2201863"/>
                <a:ext cx="347663" cy="1062038"/>
              </a:xfrm>
              <a:custGeom>
                <a:gdLst>
                  <a:gd name="T0" fmla="*/ 0 w 288"/>
                  <a:gd name="T1" fmla="*/ 0 h 879"/>
                  <a:gd name="T2" fmla="*/ 174 w 288"/>
                  <a:gd name="T3" fmla="*/ 0 h 879"/>
                  <a:gd name="T4" fmla="*/ 174 w 288"/>
                  <a:gd name="T5" fmla="*/ 678 h 879"/>
                  <a:gd name="T6" fmla="*/ 219 w 288"/>
                  <a:gd name="T7" fmla="*/ 733 h 879"/>
                  <a:gd name="T8" fmla="*/ 266 w 288"/>
                  <a:gd name="T9" fmla="*/ 719 h 879"/>
                  <a:gd name="T10" fmla="*/ 288 w 288"/>
                  <a:gd name="T11" fmla="*/ 848 h 879"/>
                  <a:gd name="T12" fmla="*/ 144 w 288"/>
                  <a:gd name="T13" fmla="*/ 879 h 879"/>
                  <a:gd name="T14" fmla="*/ 0 w 288"/>
                  <a:gd name="T15" fmla="*/ 740 h 879"/>
                  <a:gd name="T16" fmla="*/ 0 w 288"/>
                  <a:gd name="T17" fmla="*/ 0 h 87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879">
                    <a:moveTo>
                      <a:pt x="0" y="0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678"/>
                      <a:pt x="174" y="678"/>
                      <a:pt x="174" y="678"/>
                    </a:cubicBezTo>
                    <a:cubicBezTo>
                      <a:pt x="174" y="714"/>
                      <a:pt x="189" y="733"/>
                      <a:pt x="219" y="733"/>
                    </a:cubicBezTo>
                    <a:cubicBezTo>
                      <a:pt x="233" y="733"/>
                      <a:pt x="251" y="728"/>
                      <a:pt x="266" y="719"/>
                    </a:cubicBezTo>
                    <a:cubicBezTo>
                      <a:pt x="288" y="848"/>
                      <a:pt x="288" y="848"/>
                      <a:pt x="288" y="848"/>
                    </a:cubicBezTo>
                    <a:cubicBezTo>
                      <a:pt x="247" y="867"/>
                      <a:pt x="190" y="879"/>
                      <a:pt x="144" y="879"/>
                    </a:cubicBezTo>
                    <a:cubicBezTo>
                      <a:pt x="52" y="879"/>
                      <a:pt x="0" y="829"/>
                      <a:pt x="0" y="74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347"/>
              <p:cNvSpPr>
                <a:spLocks noEditPoints="1"/>
              </p:cNvSpPr>
              <p:nvPr/>
            </p:nvSpPr>
            <p:spPr bwMode="auto">
              <a:xfrm>
                <a:off x="7775576" y="-1744663"/>
                <a:ext cx="638175" cy="604838"/>
              </a:xfrm>
              <a:custGeom>
                <a:gdLst>
                  <a:gd name="T0" fmla="*/ 0 w 527"/>
                  <a:gd name="T1" fmla="*/ 250 h 500"/>
                  <a:gd name="T2" fmla="*/ 263 w 527"/>
                  <a:gd name="T3" fmla="*/ 0 h 500"/>
                  <a:gd name="T4" fmla="*/ 527 w 527"/>
                  <a:gd name="T5" fmla="*/ 250 h 500"/>
                  <a:gd name="T6" fmla="*/ 263 w 527"/>
                  <a:gd name="T7" fmla="*/ 500 h 500"/>
                  <a:gd name="T8" fmla="*/ 0 w 527"/>
                  <a:gd name="T9" fmla="*/ 250 h 500"/>
                  <a:gd name="T10" fmla="*/ 263 w 527"/>
                  <a:gd name="T11" fmla="*/ 353 h 500"/>
                  <a:gd name="T12" fmla="*/ 348 w 527"/>
                  <a:gd name="T13" fmla="*/ 250 h 500"/>
                  <a:gd name="T14" fmla="*/ 263 w 527"/>
                  <a:gd name="T15" fmla="*/ 146 h 500"/>
                  <a:gd name="T16" fmla="*/ 178 w 527"/>
                  <a:gd name="T17" fmla="*/ 250 h 500"/>
                  <a:gd name="T18" fmla="*/ 263 w 527"/>
                  <a:gd name="T19" fmla="*/ 353 h 5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7" h="500">
                    <a:moveTo>
                      <a:pt x="0" y="250"/>
                    </a:moveTo>
                    <a:cubicBezTo>
                      <a:pt x="0" y="117"/>
                      <a:pt x="91" y="0"/>
                      <a:pt x="263" y="0"/>
                    </a:cubicBezTo>
                    <a:cubicBezTo>
                      <a:pt x="435" y="0"/>
                      <a:pt x="527" y="117"/>
                      <a:pt x="527" y="250"/>
                    </a:cubicBezTo>
                    <a:cubicBezTo>
                      <a:pt x="527" y="382"/>
                      <a:pt x="435" y="500"/>
                      <a:pt x="263" y="500"/>
                    </a:cubicBezTo>
                    <a:cubicBezTo>
                      <a:pt x="91" y="500"/>
                      <a:pt x="0" y="382"/>
                      <a:pt x="0" y="250"/>
                    </a:cubicBezTo>
                    <a:close/>
                    <a:moveTo>
                      <a:pt x="263" y="353"/>
                    </a:moveTo>
                    <a:cubicBezTo>
                      <a:pt x="313" y="353"/>
                      <a:pt x="348" y="314"/>
                      <a:pt x="348" y="250"/>
                    </a:cubicBezTo>
                    <a:cubicBezTo>
                      <a:pt x="348" y="186"/>
                      <a:pt x="313" y="146"/>
                      <a:pt x="263" y="146"/>
                    </a:cubicBezTo>
                    <a:cubicBezTo>
                      <a:pt x="214" y="146"/>
                      <a:pt x="178" y="186"/>
                      <a:pt x="178" y="250"/>
                    </a:cubicBezTo>
                    <a:cubicBezTo>
                      <a:pt x="178" y="314"/>
                      <a:pt x="214" y="353"/>
                      <a:pt x="263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48"/>
              <p:cNvSpPr>
                <a:spLocks noEditPoints="1"/>
              </p:cNvSpPr>
              <p:nvPr/>
            </p:nvSpPr>
            <p:spPr bwMode="auto">
              <a:xfrm>
                <a:off x="8456613" y="-1744663"/>
                <a:ext cx="641350" cy="841375"/>
              </a:xfrm>
              <a:custGeom>
                <a:gdLst>
                  <a:gd name="T0" fmla="*/ 0 w 529"/>
                  <a:gd name="T1" fmla="*/ 249 h 695"/>
                  <a:gd name="T2" fmla="*/ 225 w 529"/>
                  <a:gd name="T3" fmla="*/ 0 h 695"/>
                  <a:gd name="T4" fmla="*/ 378 w 529"/>
                  <a:gd name="T5" fmla="*/ 81 h 695"/>
                  <a:gd name="T6" fmla="*/ 378 w 529"/>
                  <a:gd name="T7" fmla="*/ 9 h 695"/>
                  <a:gd name="T8" fmla="*/ 529 w 529"/>
                  <a:gd name="T9" fmla="*/ 9 h 695"/>
                  <a:gd name="T10" fmla="*/ 529 w 529"/>
                  <a:gd name="T11" fmla="*/ 447 h 695"/>
                  <a:gd name="T12" fmla="*/ 237 w 529"/>
                  <a:gd name="T13" fmla="*/ 695 h 695"/>
                  <a:gd name="T14" fmla="*/ 2 w 529"/>
                  <a:gd name="T15" fmla="*/ 602 h 695"/>
                  <a:gd name="T16" fmla="*/ 94 w 529"/>
                  <a:gd name="T17" fmla="*/ 507 h 695"/>
                  <a:gd name="T18" fmla="*/ 237 w 529"/>
                  <a:gd name="T19" fmla="*/ 566 h 695"/>
                  <a:gd name="T20" fmla="*/ 355 w 529"/>
                  <a:gd name="T21" fmla="*/ 447 h 695"/>
                  <a:gd name="T22" fmla="*/ 355 w 529"/>
                  <a:gd name="T23" fmla="*/ 415 h 695"/>
                  <a:gd name="T24" fmla="*/ 210 w 529"/>
                  <a:gd name="T25" fmla="*/ 490 h 695"/>
                  <a:gd name="T26" fmla="*/ 0 w 529"/>
                  <a:gd name="T27" fmla="*/ 249 h 695"/>
                  <a:gd name="T28" fmla="*/ 355 w 529"/>
                  <a:gd name="T29" fmla="*/ 304 h 695"/>
                  <a:gd name="T30" fmla="*/ 355 w 529"/>
                  <a:gd name="T31" fmla="*/ 218 h 695"/>
                  <a:gd name="T32" fmla="*/ 265 w 529"/>
                  <a:gd name="T33" fmla="*/ 146 h 695"/>
                  <a:gd name="T34" fmla="*/ 178 w 529"/>
                  <a:gd name="T35" fmla="*/ 253 h 695"/>
                  <a:gd name="T36" fmla="*/ 272 w 529"/>
                  <a:gd name="T37" fmla="*/ 353 h 695"/>
                  <a:gd name="T38" fmla="*/ 355 w 529"/>
                  <a:gd name="T39" fmla="*/ 304 h 69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9" h="695">
                    <a:moveTo>
                      <a:pt x="0" y="249"/>
                    </a:moveTo>
                    <a:cubicBezTo>
                      <a:pt x="0" y="105"/>
                      <a:pt x="93" y="0"/>
                      <a:pt x="225" y="0"/>
                    </a:cubicBezTo>
                    <a:cubicBezTo>
                      <a:pt x="293" y="0"/>
                      <a:pt x="348" y="28"/>
                      <a:pt x="378" y="81"/>
                    </a:cubicBezTo>
                    <a:cubicBezTo>
                      <a:pt x="378" y="9"/>
                      <a:pt x="378" y="9"/>
                      <a:pt x="378" y="9"/>
                    </a:cubicBezTo>
                    <a:cubicBezTo>
                      <a:pt x="529" y="9"/>
                      <a:pt x="529" y="9"/>
                      <a:pt x="529" y="9"/>
                    </a:cubicBezTo>
                    <a:cubicBezTo>
                      <a:pt x="529" y="447"/>
                      <a:pt x="529" y="447"/>
                      <a:pt x="529" y="447"/>
                    </a:cubicBezTo>
                    <a:cubicBezTo>
                      <a:pt x="529" y="597"/>
                      <a:pt x="412" y="695"/>
                      <a:pt x="237" y="695"/>
                    </a:cubicBezTo>
                    <a:cubicBezTo>
                      <a:pt x="135" y="695"/>
                      <a:pt x="61" y="662"/>
                      <a:pt x="2" y="602"/>
                    </a:cubicBezTo>
                    <a:cubicBezTo>
                      <a:pt x="94" y="507"/>
                      <a:pt x="94" y="507"/>
                      <a:pt x="94" y="507"/>
                    </a:cubicBezTo>
                    <a:cubicBezTo>
                      <a:pt x="129" y="540"/>
                      <a:pt x="181" y="566"/>
                      <a:pt x="237" y="566"/>
                    </a:cubicBezTo>
                    <a:cubicBezTo>
                      <a:pt x="300" y="566"/>
                      <a:pt x="355" y="533"/>
                      <a:pt x="355" y="447"/>
                    </a:cubicBezTo>
                    <a:cubicBezTo>
                      <a:pt x="355" y="415"/>
                      <a:pt x="355" y="415"/>
                      <a:pt x="355" y="415"/>
                    </a:cubicBezTo>
                    <a:cubicBezTo>
                      <a:pt x="328" y="466"/>
                      <a:pt x="271" y="490"/>
                      <a:pt x="210" y="490"/>
                    </a:cubicBezTo>
                    <a:cubicBezTo>
                      <a:pt x="85" y="490"/>
                      <a:pt x="0" y="385"/>
                      <a:pt x="0" y="249"/>
                    </a:cubicBezTo>
                    <a:close/>
                    <a:moveTo>
                      <a:pt x="355" y="304"/>
                    </a:moveTo>
                    <a:cubicBezTo>
                      <a:pt x="355" y="218"/>
                      <a:pt x="355" y="218"/>
                      <a:pt x="355" y="218"/>
                    </a:cubicBezTo>
                    <a:cubicBezTo>
                      <a:pt x="338" y="174"/>
                      <a:pt x="301" y="146"/>
                      <a:pt x="265" y="146"/>
                    </a:cubicBezTo>
                    <a:cubicBezTo>
                      <a:pt x="215" y="146"/>
                      <a:pt x="178" y="195"/>
                      <a:pt x="178" y="253"/>
                    </a:cubicBezTo>
                    <a:cubicBezTo>
                      <a:pt x="178" y="313"/>
                      <a:pt x="217" y="353"/>
                      <a:pt x="272" y="353"/>
                    </a:cubicBezTo>
                    <a:cubicBezTo>
                      <a:pt x="307" y="353"/>
                      <a:pt x="333" y="337"/>
                      <a:pt x="355" y="3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49"/>
              <p:cNvSpPr>
                <a:spLocks noEditPoints="1"/>
              </p:cNvSpPr>
              <p:nvPr/>
            </p:nvSpPr>
            <p:spPr bwMode="auto">
              <a:xfrm>
                <a:off x="9172576" y="-1744663"/>
                <a:ext cx="638175" cy="604838"/>
              </a:xfrm>
              <a:custGeom>
                <a:gdLst>
                  <a:gd name="T0" fmla="*/ 0 w 527"/>
                  <a:gd name="T1" fmla="*/ 250 h 500"/>
                  <a:gd name="T2" fmla="*/ 263 w 527"/>
                  <a:gd name="T3" fmla="*/ 0 h 500"/>
                  <a:gd name="T4" fmla="*/ 527 w 527"/>
                  <a:gd name="T5" fmla="*/ 250 h 500"/>
                  <a:gd name="T6" fmla="*/ 263 w 527"/>
                  <a:gd name="T7" fmla="*/ 500 h 500"/>
                  <a:gd name="T8" fmla="*/ 0 w 527"/>
                  <a:gd name="T9" fmla="*/ 250 h 500"/>
                  <a:gd name="T10" fmla="*/ 263 w 527"/>
                  <a:gd name="T11" fmla="*/ 353 h 500"/>
                  <a:gd name="T12" fmla="*/ 348 w 527"/>
                  <a:gd name="T13" fmla="*/ 250 h 500"/>
                  <a:gd name="T14" fmla="*/ 263 w 527"/>
                  <a:gd name="T15" fmla="*/ 146 h 500"/>
                  <a:gd name="T16" fmla="*/ 178 w 527"/>
                  <a:gd name="T17" fmla="*/ 250 h 500"/>
                  <a:gd name="T18" fmla="*/ 263 w 527"/>
                  <a:gd name="T19" fmla="*/ 353 h 5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7" h="500">
                    <a:moveTo>
                      <a:pt x="0" y="250"/>
                    </a:moveTo>
                    <a:cubicBezTo>
                      <a:pt x="0" y="117"/>
                      <a:pt x="91" y="0"/>
                      <a:pt x="263" y="0"/>
                    </a:cubicBezTo>
                    <a:cubicBezTo>
                      <a:pt x="435" y="0"/>
                      <a:pt x="527" y="117"/>
                      <a:pt x="527" y="250"/>
                    </a:cubicBezTo>
                    <a:cubicBezTo>
                      <a:pt x="527" y="382"/>
                      <a:pt x="435" y="500"/>
                      <a:pt x="263" y="500"/>
                    </a:cubicBezTo>
                    <a:cubicBezTo>
                      <a:pt x="91" y="500"/>
                      <a:pt x="0" y="382"/>
                      <a:pt x="0" y="250"/>
                    </a:cubicBezTo>
                    <a:close/>
                    <a:moveTo>
                      <a:pt x="263" y="353"/>
                    </a:moveTo>
                    <a:cubicBezTo>
                      <a:pt x="313" y="353"/>
                      <a:pt x="348" y="314"/>
                      <a:pt x="348" y="250"/>
                    </a:cubicBezTo>
                    <a:cubicBezTo>
                      <a:pt x="348" y="186"/>
                      <a:pt x="313" y="146"/>
                      <a:pt x="263" y="146"/>
                    </a:cubicBezTo>
                    <a:cubicBezTo>
                      <a:pt x="214" y="146"/>
                      <a:pt x="178" y="186"/>
                      <a:pt x="178" y="250"/>
                    </a:cubicBezTo>
                    <a:cubicBezTo>
                      <a:pt x="178" y="314"/>
                      <a:pt x="214" y="353"/>
                      <a:pt x="263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50"/>
              <p:cNvSpPr/>
              <p:nvPr/>
            </p:nvSpPr>
            <p:spPr bwMode="auto">
              <a:xfrm>
                <a:off x="7864476" y="-2097088"/>
                <a:ext cx="109538" cy="188913"/>
              </a:xfrm>
              <a:custGeom>
                <a:gdLst>
                  <a:gd name="T0" fmla="*/ 43 w 69"/>
                  <a:gd name="T1" fmla="*/ 71 h 119"/>
                  <a:gd name="T2" fmla="*/ 43 w 69"/>
                  <a:gd name="T3" fmla="*/ 119 h 119"/>
                  <a:gd name="T4" fmla="*/ 26 w 69"/>
                  <a:gd name="T5" fmla="*/ 119 h 119"/>
                  <a:gd name="T6" fmla="*/ 26 w 69"/>
                  <a:gd name="T7" fmla="*/ 71 h 119"/>
                  <a:gd name="T8" fmla="*/ 0 w 69"/>
                  <a:gd name="T9" fmla="*/ 0 h 119"/>
                  <a:gd name="T10" fmla="*/ 19 w 69"/>
                  <a:gd name="T11" fmla="*/ 0 h 119"/>
                  <a:gd name="T12" fmla="*/ 35 w 69"/>
                  <a:gd name="T13" fmla="*/ 51 h 119"/>
                  <a:gd name="T14" fmla="*/ 51 w 69"/>
                  <a:gd name="T15" fmla="*/ 0 h 119"/>
                  <a:gd name="T16" fmla="*/ 69 w 69"/>
                  <a:gd name="T17" fmla="*/ 0 h 119"/>
                  <a:gd name="T18" fmla="*/ 43 w 69"/>
                  <a:gd name="T19" fmla="*/ 71 h 1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19">
                    <a:moveTo>
                      <a:pt x="43" y="71"/>
                    </a:moveTo>
                    <a:lnTo>
                      <a:pt x="43" y="119"/>
                    </a:lnTo>
                    <a:lnTo>
                      <a:pt x="26" y="119"/>
                    </a:lnTo>
                    <a:lnTo>
                      <a:pt x="26" y="71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5" y="51"/>
                    </a:lnTo>
                    <a:lnTo>
                      <a:pt x="51" y="0"/>
                    </a:lnTo>
                    <a:lnTo>
                      <a:pt x="69" y="0"/>
                    </a:lnTo>
                    <a:lnTo>
                      <a:pt x="43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51"/>
              <p:cNvSpPr>
                <a:spLocks noEditPoints="1"/>
              </p:cNvSpPr>
              <p:nvPr/>
            </p:nvSpPr>
            <p:spPr bwMode="auto">
              <a:xfrm>
                <a:off x="8020051" y="-2098676"/>
                <a:ext cx="109538" cy="193675"/>
              </a:xfrm>
              <a:custGeom>
                <a:gdLst>
                  <a:gd name="T0" fmla="*/ 77 w 90"/>
                  <a:gd name="T1" fmla="*/ 149 h 160"/>
                  <a:gd name="T2" fmla="*/ 45 w 90"/>
                  <a:gd name="T3" fmla="*/ 160 h 160"/>
                  <a:gd name="T4" fmla="*/ 14 w 90"/>
                  <a:gd name="T5" fmla="*/ 149 h 160"/>
                  <a:gd name="T6" fmla="*/ 0 w 90"/>
                  <a:gd name="T7" fmla="*/ 80 h 160"/>
                  <a:gd name="T8" fmla="*/ 14 w 90"/>
                  <a:gd name="T9" fmla="*/ 11 h 160"/>
                  <a:gd name="T10" fmla="*/ 45 w 90"/>
                  <a:gd name="T11" fmla="*/ 0 h 160"/>
                  <a:gd name="T12" fmla="*/ 77 w 90"/>
                  <a:gd name="T13" fmla="*/ 11 h 160"/>
                  <a:gd name="T14" fmla="*/ 90 w 90"/>
                  <a:gd name="T15" fmla="*/ 80 h 160"/>
                  <a:gd name="T16" fmla="*/ 77 w 90"/>
                  <a:gd name="T17" fmla="*/ 149 h 160"/>
                  <a:gd name="T18" fmla="*/ 60 w 90"/>
                  <a:gd name="T19" fmla="*/ 22 h 160"/>
                  <a:gd name="T20" fmla="*/ 45 w 90"/>
                  <a:gd name="T21" fmla="*/ 16 h 160"/>
                  <a:gd name="T22" fmla="*/ 30 w 90"/>
                  <a:gd name="T23" fmla="*/ 22 h 160"/>
                  <a:gd name="T24" fmla="*/ 23 w 90"/>
                  <a:gd name="T25" fmla="*/ 80 h 160"/>
                  <a:gd name="T26" fmla="*/ 30 w 90"/>
                  <a:gd name="T27" fmla="*/ 137 h 160"/>
                  <a:gd name="T28" fmla="*/ 45 w 90"/>
                  <a:gd name="T29" fmla="*/ 143 h 160"/>
                  <a:gd name="T30" fmla="*/ 60 w 90"/>
                  <a:gd name="T31" fmla="*/ 137 h 160"/>
                  <a:gd name="T32" fmla="*/ 68 w 90"/>
                  <a:gd name="T33" fmla="*/ 80 h 160"/>
                  <a:gd name="T34" fmla="*/ 60 w 90"/>
                  <a:gd name="T35" fmla="*/ 22 h 1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160">
                    <a:moveTo>
                      <a:pt x="77" y="149"/>
                    </a:moveTo>
                    <a:cubicBezTo>
                      <a:pt x="70" y="155"/>
                      <a:pt x="60" y="160"/>
                      <a:pt x="45" y="160"/>
                    </a:cubicBezTo>
                    <a:cubicBezTo>
                      <a:pt x="31" y="160"/>
                      <a:pt x="21" y="155"/>
                      <a:pt x="14" y="149"/>
                    </a:cubicBezTo>
                    <a:cubicBezTo>
                      <a:pt x="1" y="137"/>
                      <a:pt x="0" y="119"/>
                      <a:pt x="0" y="80"/>
                    </a:cubicBezTo>
                    <a:cubicBezTo>
                      <a:pt x="0" y="40"/>
                      <a:pt x="1" y="23"/>
                      <a:pt x="14" y="11"/>
                    </a:cubicBezTo>
                    <a:cubicBezTo>
                      <a:pt x="21" y="4"/>
                      <a:pt x="31" y="0"/>
                      <a:pt x="45" y="0"/>
                    </a:cubicBezTo>
                    <a:cubicBezTo>
                      <a:pt x="60" y="0"/>
                      <a:pt x="70" y="4"/>
                      <a:pt x="77" y="11"/>
                    </a:cubicBezTo>
                    <a:cubicBezTo>
                      <a:pt x="90" y="23"/>
                      <a:pt x="90" y="40"/>
                      <a:pt x="90" y="80"/>
                    </a:cubicBezTo>
                    <a:cubicBezTo>
                      <a:pt x="90" y="119"/>
                      <a:pt x="90" y="137"/>
                      <a:pt x="77" y="149"/>
                    </a:cubicBezTo>
                    <a:close/>
                    <a:moveTo>
                      <a:pt x="60" y="22"/>
                    </a:moveTo>
                    <a:cubicBezTo>
                      <a:pt x="57" y="19"/>
                      <a:pt x="53" y="16"/>
                      <a:pt x="45" y="16"/>
                    </a:cubicBezTo>
                    <a:cubicBezTo>
                      <a:pt x="38" y="16"/>
                      <a:pt x="33" y="19"/>
                      <a:pt x="30" y="22"/>
                    </a:cubicBezTo>
                    <a:cubicBezTo>
                      <a:pt x="24" y="30"/>
                      <a:pt x="23" y="42"/>
                      <a:pt x="23" y="80"/>
                    </a:cubicBezTo>
                    <a:cubicBezTo>
                      <a:pt x="23" y="117"/>
                      <a:pt x="24" y="129"/>
                      <a:pt x="30" y="137"/>
                    </a:cubicBezTo>
                    <a:cubicBezTo>
                      <a:pt x="33" y="140"/>
                      <a:pt x="38" y="143"/>
                      <a:pt x="45" y="143"/>
                    </a:cubicBezTo>
                    <a:cubicBezTo>
                      <a:pt x="53" y="143"/>
                      <a:pt x="57" y="140"/>
                      <a:pt x="60" y="137"/>
                    </a:cubicBezTo>
                    <a:cubicBezTo>
                      <a:pt x="67" y="129"/>
                      <a:pt x="68" y="117"/>
                      <a:pt x="68" y="80"/>
                    </a:cubicBezTo>
                    <a:cubicBezTo>
                      <a:pt x="68" y="42"/>
                      <a:pt x="67" y="30"/>
                      <a:pt x="6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52"/>
              <p:cNvSpPr/>
              <p:nvPr/>
            </p:nvSpPr>
            <p:spPr bwMode="auto">
              <a:xfrm>
                <a:off x="8193088" y="-2097088"/>
                <a:ext cx="103188" cy="192088"/>
              </a:xfrm>
              <a:custGeom>
                <a:gdLst>
                  <a:gd name="T0" fmla="*/ 73 w 85"/>
                  <a:gd name="T1" fmla="*/ 148 h 159"/>
                  <a:gd name="T2" fmla="*/ 42 w 85"/>
                  <a:gd name="T3" fmla="*/ 159 h 159"/>
                  <a:gd name="T4" fmla="*/ 12 w 85"/>
                  <a:gd name="T5" fmla="*/ 148 h 159"/>
                  <a:gd name="T6" fmla="*/ 0 w 85"/>
                  <a:gd name="T7" fmla="*/ 121 h 159"/>
                  <a:gd name="T8" fmla="*/ 0 w 85"/>
                  <a:gd name="T9" fmla="*/ 0 h 159"/>
                  <a:gd name="T10" fmla="*/ 22 w 85"/>
                  <a:gd name="T11" fmla="*/ 0 h 159"/>
                  <a:gd name="T12" fmla="*/ 22 w 85"/>
                  <a:gd name="T13" fmla="*/ 122 h 159"/>
                  <a:gd name="T14" fmla="*/ 42 w 85"/>
                  <a:gd name="T15" fmla="*/ 142 h 159"/>
                  <a:gd name="T16" fmla="*/ 63 w 85"/>
                  <a:gd name="T17" fmla="*/ 122 h 159"/>
                  <a:gd name="T18" fmla="*/ 63 w 85"/>
                  <a:gd name="T19" fmla="*/ 0 h 159"/>
                  <a:gd name="T20" fmla="*/ 85 w 85"/>
                  <a:gd name="T21" fmla="*/ 0 h 159"/>
                  <a:gd name="T22" fmla="*/ 85 w 85"/>
                  <a:gd name="T23" fmla="*/ 121 h 159"/>
                  <a:gd name="T24" fmla="*/ 73 w 85"/>
                  <a:gd name="T25" fmla="*/ 148 h 15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59">
                    <a:moveTo>
                      <a:pt x="73" y="148"/>
                    </a:moveTo>
                    <a:cubicBezTo>
                      <a:pt x="65" y="155"/>
                      <a:pt x="54" y="159"/>
                      <a:pt x="42" y="159"/>
                    </a:cubicBezTo>
                    <a:cubicBezTo>
                      <a:pt x="31" y="159"/>
                      <a:pt x="20" y="155"/>
                      <a:pt x="12" y="148"/>
                    </a:cubicBezTo>
                    <a:cubicBezTo>
                      <a:pt x="4" y="142"/>
                      <a:pt x="0" y="133"/>
                      <a:pt x="0" y="1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22"/>
                      <a:pt x="22" y="122"/>
                      <a:pt x="22" y="122"/>
                    </a:cubicBezTo>
                    <a:cubicBezTo>
                      <a:pt x="22" y="135"/>
                      <a:pt x="31" y="142"/>
                      <a:pt x="42" y="142"/>
                    </a:cubicBezTo>
                    <a:cubicBezTo>
                      <a:pt x="54" y="142"/>
                      <a:pt x="63" y="135"/>
                      <a:pt x="63" y="122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121"/>
                      <a:pt x="85" y="121"/>
                      <a:pt x="85" y="121"/>
                    </a:cubicBezTo>
                    <a:cubicBezTo>
                      <a:pt x="85" y="133"/>
                      <a:pt x="81" y="142"/>
                      <a:pt x="73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353"/>
              <p:cNvSpPr>
                <a:spLocks noEditPoints="1"/>
              </p:cNvSpPr>
              <p:nvPr/>
            </p:nvSpPr>
            <p:spPr bwMode="auto">
              <a:xfrm>
                <a:off x="8364538" y="-2097088"/>
                <a:ext cx="111125" cy="188913"/>
              </a:xfrm>
              <a:custGeom>
                <a:gdLst>
                  <a:gd name="T0" fmla="*/ 68 w 91"/>
                  <a:gd name="T1" fmla="*/ 157 h 157"/>
                  <a:gd name="T2" fmla="*/ 43 w 91"/>
                  <a:gd name="T3" fmla="*/ 90 h 157"/>
                  <a:gd name="T4" fmla="*/ 22 w 91"/>
                  <a:gd name="T5" fmla="*/ 90 h 157"/>
                  <a:gd name="T6" fmla="*/ 22 w 91"/>
                  <a:gd name="T7" fmla="*/ 157 h 157"/>
                  <a:gd name="T8" fmla="*/ 0 w 91"/>
                  <a:gd name="T9" fmla="*/ 157 h 157"/>
                  <a:gd name="T10" fmla="*/ 0 w 91"/>
                  <a:gd name="T11" fmla="*/ 0 h 157"/>
                  <a:gd name="T12" fmla="*/ 42 w 91"/>
                  <a:gd name="T13" fmla="*/ 0 h 157"/>
                  <a:gd name="T14" fmla="*/ 85 w 91"/>
                  <a:gd name="T15" fmla="*/ 45 h 157"/>
                  <a:gd name="T16" fmla="*/ 63 w 91"/>
                  <a:gd name="T17" fmla="*/ 86 h 157"/>
                  <a:gd name="T18" fmla="*/ 91 w 91"/>
                  <a:gd name="T19" fmla="*/ 157 h 157"/>
                  <a:gd name="T20" fmla="*/ 68 w 91"/>
                  <a:gd name="T21" fmla="*/ 157 h 157"/>
                  <a:gd name="T22" fmla="*/ 42 w 91"/>
                  <a:gd name="T23" fmla="*/ 17 h 157"/>
                  <a:gd name="T24" fmla="*/ 22 w 91"/>
                  <a:gd name="T25" fmla="*/ 17 h 157"/>
                  <a:gd name="T26" fmla="*/ 22 w 91"/>
                  <a:gd name="T27" fmla="*/ 73 h 157"/>
                  <a:gd name="T28" fmla="*/ 42 w 91"/>
                  <a:gd name="T29" fmla="*/ 73 h 157"/>
                  <a:gd name="T30" fmla="*/ 63 w 91"/>
                  <a:gd name="T31" fmla="*/ 45 h 157"/>
                  <a:gd name="T32" fmla="*/ 42 w 91"/>
                  <a:gd name="T33" fmla="*/ 17 h 1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1" h="157">
                    <a:moveTo>
                      <a:pt x="68" y="157"/>
                    </a:moveTo>
                    <a:cubicBezTo>
                      <a:pt x="43" y="90"/>
                      <a:pt x="43" y="90"/>
                      <a:pt x="43" y="9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70" y="0"/>
                      <a:pt x="85" y="11"/>
                      <a:pt x="85" y="45"/>
                    </a:cubicBezTo>
                    <a:cubicBezTo>
                      <a:pt x="85" y="67"/>
                      <a:pt x="79" y="80"/>
                      <a:pt x="63" y="86"/>
                    </a:cubicBezTo>
                    <a:cubicBezTo>
                      <a:pt x="91" y="157"/>
                      <a:pt x="91" y="157"/>
                      <a:pt x="91" y="157"/>
                    </a:cubicBezTo>
                    <a:lnTo>
                      <a:pt x="68" y="157"/>
                    </a:lnTo>
                    <a:close/>
                    <a:moveTo>
                      <a:pt x="42" y="17"/>
                    </a:move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59" y="73"/>
                      <a:pt x="63" y="62"/>
                      <a:pt x="63" y="45"/>
                    </a:cubicBezTo>
                    <a:cubicBezTo>
                      <a:pt x="63" y="28"/>
                      <a:pt x="59" y="17"/>
                      <a:pt x="42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354"/>
              <p:cNvSpPr/>
              <p:nvPr/>
            </p:nvSpPr>
            <p:spPr bwMode="auto">
              <a:xfrm>
                <a:off x="8623301" y="-2098676"/>
                <a:ext cx="106363" cy="193675"/>
              </a:xfrm>
              <a:custGeom>
                <a:gdLst>
                  <a:gd name="T0" fmla="*/ 73 w 88"/>
                  <a:gd name="T1" fmla="*/ 151 h 160"/>
                  <a:gd name="T2" fmla="*/ 45 w 88"/>
                  <a:gd name="T3" fmla="*/ 160 h 160"/>
                  <a:gd name="T4" fmla="*/ 14 w 88"/>
                  <a:gd name="T5" fmla="*/ 149 h 160"/>
                  <a:gd name="T6" fmla="*/ 0 w 88"/>
                  <a:gd name="T7" fmla="*/ 80 h 160"/>
                  <a:gd name="T8" fmla="*/ 14 w 88"/>
                  <a:gd name="T9" fmla="*/ 11 h 160"/>
                  <a:gd name="T10" fmla="*/ 45 w 88"/>
                  <a:gd name="T11" fmla="*/ 0 h 160"/>
                  <a:gd name="T12" fmla="*/ 74 w 88"/>
                  <a:gd name="T13" fmla="*/ 9 h 160"/>
                  <a:gd name="T14" fmla="*/ 87 w 88"/>
                  <a:gd name="T15" fmla="*/ 40 h 160"/>
                  <a:gd name="T16" fmla="*/ 65 w 88"/>
                  <a:gd name="T17" fmla="*/ 40 h 160"/>
                  <a:gd name="T18" fmla="*/ 60 w 88"/>
                  <a:gd name="T19" fmla="*/ 22 h 160"/>
                  <a:gd name="T20" fmla="*/ 45 w 88"/>
                  <a:gd name="T21" fmla="*/ 16 h 160"/>
                  <a:gd name="T22" fmla="*/ 30 w 88"/>
                  <a:gd name="T23" fmla="*/ 22 h 160"/>
                  <a:gd name="T24" fmla="*/ 22 w 88"/>
                  <a:gd name="T25" fmla="*/ 80 h 160"/>
                  <a:gd name="T26" fmla="*/ 30 w 88"/>
                  <a:gd name="T27" fmla="*/ 137 h 160"/>
                  <a:gd name="T28" fmla="*/ 45 w 88"/>
                  <a:gd name="T29" fmla="*/ 143 h 160"/>
                  <a:gd name="T30" fmla="*/ 60 w 88"/>
                  <a:gd name="T31" fmla="*/ 137 h 160"/>
                  <a:gd name="T32" fmla="*/ 65 w 88"/>
                  <a:gd name="T33" fmla="*/ 119 h 160"/>
                  <a:gd name="T34" fmla="*/ 88 w 88"/>
                  <a:gd name="T35" fmla="*/ 119 h 160"/>
                  <a:gd name="T36" fmla="*/ 73 w 88"/>
                  <a:gd name="T37" fmla="*/ 151 h 1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160">
                    <a:moveTo>
                      <a:pt x="73" y="151"/>
                    </a:moveTo>
                    <a:cubicBezTo>
                      <a:pt x="66" y="157"/>
                      <a:pt x="57" y="160"/>
                      <a:pt x="45" y="160"/>
                    </a:cubicBezTo>
                    <a:cubicBezTo>
                      <a:pt x="30" y="160"/>
                      <a:pt x="21" y="155"/>
                      <a:pt x="14" y="149"/>
                    </a:cubicBezTo>
                    <a:cubicBezTo>
                      <a:pt x="1" y="137"/>
                      <a:pt x="0" y="119"/>
                      <a:pt x="0" y="80"/>
                    </a:cubicBezTo>
                    <a:cubicBezTo>
                      <a:pt x="0" y="40"/>
                      <a:pt x="1" y="23"/>
                      <a:pt x="14" y="11"/>
                    </a:cubicBezTo>
                    <a:cubicBezTo>
                      <a:pt x="21" y="4"/>
                      <a:pt x="30" y="0"/>
                      <a:pt x="45" y="0"/>
                    </a:cubicBezTo>
                    <a:cubicBezTo>
                      <a:pt x="58" y="0"/>
                      <a:pt x="67" y="3"/>
                      <a:pt x="74" y="9"/>
                    </a:cubicBezTo>
                    <a:cubicBezTo>
                      <a:pt x="83" y="16"/>
                      <a:pt x="87" y="27"/>
                      <a:pt x="87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5" y="33"/>
                      <a:pt x="64" y="26"/>
                      <a:pt x="60" y="22"/>
                    </a:cubicBezTo>
                    <a:cubicBezTo>
                      <a:pt x="56" y="19"/>
                      <a:pt x="52" y="16"/>
                      <a:pt x="45" y="16"/>
                    </a:cubicBezTo>
                    <a:cubicBezTo>
                      <a:pt x="38" y="16"/>
                      <a:pt x="33" y="19"/>
                      <a:pt x="30" y="22"/>
                    </a:cubicBezTo>
                    <a:cubicBezTo>
                      <a:pt x="24" y="30"/>
                      <a:pt x="22" y="42"/>
                      <a:pt x="22" y="80"/>
                    </a:cubicBezTo>
                    <a:cubicBezTo>
                      <a:pt x="22" y="117"/>
                      <a:pt x="24" y="129"/>
                      <a:pt x="30" y="137"/>
                    </a:cubicBezTo>
                    <a:cubicBezTo>
                      <a:pt x="33" y="140"/>
                      <a:pt x="38" y="143"/>
                      <a:pt x="45" y="143"/>
                    </a:cubicBezTo>
                    <a:cubicBezTo>
                      <a:pt x="52" y="143"/>
                      <a:pt x="56" y="140"/>
                      <a:pt x="60" y="137"/>
                    </a:cubicBezTo>
                    <a:cubicBezTo>
                      <a:pt x="64" y="133"/>
                      <a:pt x="65" y="126"/>
                      <a:pt x="65" y="119"/>
                    </a:cubicBezTo>
                    <a:cubicBezTo>
                      <a:pt x="88" y="119"/>
                      <a:pt x="88" y="119"/>
                      <a:pt x="88" y="119"/>
                    </a:cubicBezTo>
                    <a:cubicBezTo>
                      <a:pt x="87" y="132"/>
                      <a:pt x="82" y="144"/>
                      <a:pt x="73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355"/>
              <p:cNvSpPr>
                <a:spLocks noEditPoints="1"/>
              </p:cNvSpPr>
              <p:nvPr/>
            </p:nvSpPr>
            <p:spPr bwMode="auto">
              <a:xfrm>
                <a:off x="8785226" y="-2098676"/>
                <a:ext cx="107950" cy="193675"/>
              </a:xfrm>
              <a:custGeom>
                <a:gdLst>
                  <a:gd name="T0" fmla="*/ 76 w 89"/>
                  <a:gd name="T1" fmla="*/ 149 h 160"/>
                  <a:gd name="T2" fmla="*/ 44 w 89"/>
                  <a:gd name="T3" fmla="*/ 160 h 160"/>
                  <a:gd name="T4" fmla="*/ 13 w 89"/>
                  <a:gd name="T5" fmla="*/ 149 h 160"/>
                  <a:gd name="T6" fmla="*/ 0 w 89"/>
                  <a:gd name="T7" fmla="*/ 80 h 160"/>
                  <a:gd name="T8" fmla="*/ 13 w 89"/>
                  <a:gd name="T9" fmla="*/ 11 h 160"/>
                  <a:gd name="T10" fmla="*/ 44 w 89"/>
                  <a:gd name="T11" fmla="*/ 0 h 160"/>
                  <a:gd name="T12" fmla="*/ 76 w 89"/>
                  <a:gd name="T13" fmla="*/ 11 h 160"/>
                  <a:gd name="T14" fmla="*/ 89 w 89"/>
                  <a:gd name="T15" fmla="*/ 80 h 160"/>
                  <a:gd name="T16" fmla="*/ 76 w 89"/>
                  <a:gd name="T17" fmla="*/ 149 h 160"/>
                  <a:gd name="T18" fmla="*/ 59 w 89"/>
                  <a:gd name="T19" fmla="*/ 22 h 160"/>
                  <a:gd name="T20" fmla="*/ 44 w 89"/>
                  <a:gd name="T21" fmla="*/ 16 h 160"/>
                  <a:gd name="T22" fmla="*/ 29 w 89"/>
                  <a:gd name="T23" fmla="*/ 22 h 160"/>
                  <a:gd name="T24" fmla="*/ 22 w 89"/>
                  <a:gd name="T25" fmla="*/ 80 h 160"/>
                  <a:gd name="T26" fmla="*/ 29 w 89"/>
                  <a:gd name="T27" fmla="*/ 137 h 160"/>
                  <a:gd name="T28" fmla="*/ 44 w 89"/>
                  <a:gd name="T29" fmla="*/ 143 h 160"/>
                  <a:gd name="T30" fmla="*/ 59 w 89"/>
                  <a:gd name="T31" fmla="*/ 137 h 160"/>
                  <a:gd name="T32" fmla="*/ 67 w 89"/>
                  <a:gd name="T33" fmla="*/ 80 h 160"/>
                  <a:gd name="T34" fmla="*/ 59 w 89"/>
                  <a:gd name="T35" fmla="*/ 22 h 1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160">
                    <a:moveTo>
                      <a:pt x="76" y="149"/>
                    </a:moveTo>
                    <a:cubicBezTo>
                      <a:pt x="69" y="155"/>
                      <a:pt x="59" y="160"/>
                      <a:pt x="44" y="160"/>
                    </a:cubicBezTo>
                    <a:cubicBezTo>
                      <a:pt x="30" y="160"/>
                      <a:pt x="20" y="155"/>
                      <a:pt x="13" y="149"/>
                    </a:cubicBezTo>
                    <a:cubicBezTo>
                      <a:pt x="0" y="137"/>
                      <a:pt x="0" y="119"/>
                      <a:pt x="0" y="80"/>
                    </a:cubicBezTo>
                    <a:cubicBezTo>
                      <a:pt x="0" y="40"/>
                      <a:pt x="0" y="23"/>
                      <a:pt x="13" y="11"/>
                    </a:cubicBezTo>
                    <a:cubicBezTo>
                      <a:pt x="20" y="4"/>
                      <a:pt x="30" y="0"/>
                      <a:pt x="44" y="0"/>
                    </a:cubicBezTo>
                    <a:cubicBezTo>
                      <a:pt x="59" y="0"/>
                      <a:pt x="69" y="4"/>
                      <a:pt x="76" y="11"/>
                    </a:cubicBezTo>
                    <a:cubicBezTo>
                      <a:pt x="89" y="23"/>
                      <a:pt x="89" y="40"/>
                      <a:pt x="89" y="80"/>
                    </a:cubicBezTo>
                    <a:cubicBezTo>
                      <a:pt x="89" y="119"/>
                      <a:pt x="89" y="137"/>
                      <a:pt x="76" y="149"/>
                    </a:cubicBezTo>
                    <a:close/>
                    <a:moveTo>
                      <a:pt x="59" y="22"/>
                    </a:moveTo>
                    <a:cubicBezTo>
                      <a:pt x="56" y="19"/>
                      <a:pt x="52" y="16"/>
                      <a:pt x="44" y="16"/>
                    </a:cubicBezTo>
                    <a:cubicBezTo>
                      <a:pt x="37" y="16"/>
                      <a:pt x="33" y="19"/>
                      <a:pt x="29" y="22"/>
                    </a:cubicBezTo>
                    <a:cubicBezTo>
                      <a:pt x="23" y="30"/>
                      <a:pt x="22" y="42"/>
                      <a:pt x="22" y="80"/>
                    </a:cubicBezTo>
                    <a:cubicBezTo>
                      <a:pt x="22" y="117"/>
                      <a:pt x="23" y="129"/>
                      <a:pt x="29" y="137"/>
                    </a:cubicBezTo>
                    <a:cubicBezTo>
                      <a:pt x="33" y="140"/>
                      <a:pt x="37" y="143"/>
                      <a:pt x="44" y="143"/>
                    </a:cubicBezTo>
                    <a:cubicBezTo>
                      <a:pt x="52" y="143"/>
                      <a:pt x="56" y="140"/>
                      <a:pt x="59" y="137"/>
                    </a:cubicBezTo>
                    <a:cubicBezTo>
                      <a:pt x="66" y="129"/>
                      <a:pt x="67" y="117"/>
                      <a:pt x="67" y="80"/>
                    </a:cubicBezTo>
                    <a:cubicBezTo>
                      <a:pt x="67" y="42"/>
                      <a:pt x="66" y="30"/>
                      <a:pt x="59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356"/>
              <p:cNvSpPr/>
              <p:nvPr/>
            </p:nvSpPr>
            <p:spPr bwMode="auto">
              <a:xfrm>
                <a:off x="8959851" y="-2097088"/>
                <a:ext cx="139700" cy="188913"/>
              </a:xfrm>
              <a:custGeom>
                <a:gdLst>
                  <a:gd name="T0" fmla="*/ 71 w 88"/>
                  <a:gd name="T1" fmla="*/ 119 h 119"/>
                  <a:gd name="T2" fmla="*/ 71 w 88"/>
                  <a:gd name="T3" fmla="*/ 34 h 119"/>
                  <a:gd name="T4" fmla="*/ 49 w 88"/>
                  <a:gd name="T5" fmla="*/ 91 h 119"/>
                  <a:gd name="T6" fmla="*/ 39 w 88"/>
                  <a:gd name="T7" fmla="*/ 91 h 119"/>
                  <a:gd name="T8" fmla="*/ 17 w 88"/>
                  <a:gd name="T9" fmla="*/ 36 h 119"/>
                  <a:gd name="T10" fmla="*/ 17 w 88"/>
                  <a:gd name="T11" fmla="*/ 119 h 119"/>
                  <a:gd name="T12" fmla="*/ 0 w 88"/>
                  <a:gd name="T13" fmla="*/ 119 h 119"/>
                  <a:gd name="T14" fmla="*/ 0 w 88"/>
                  <a:gd name="T15" fmla="*/ 0 h 119"/>
                  <a:gd name="T16" fmla="*/ 16 w 88"/>
                  <a:gd name="T17" fmla="*/ 0 h 119"/>
                  <a:gd name="T18" fmla="*/ 44 w 88"/>
                  <a:gd name="T19" fmla="*/ 66 h 119"/>
                  <a:gd name="T20" fmla="*/ 72 w 88"/>
                  <a:gd name="T21" fmla="*/ 0 h 119"/>
                  <a:gd name="T22" fmla="*/ 88 w 88"/>
                  <a:gd name="T23" fmla="*/ 0 h 119"/>
                  <a:gd name="T24" fmla="*/ 88 w 88"/>
                  <a:gd name="T25" fmla="*/ 119 h 119"/>
                  <a:gd name="T26" fmla="*/ 71 w 88"/>
                  <a:gd name="T27" fmla="*/ 119 h 1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19">
                    <a:moveTo>
                      <a:pt x="71" y="119"/>
                    </a:moveTo>
                    <a:lnTo>
                      <a:pt x="71" y="34"/>
                    </a:lnTo>
                    <a:lnTo>
                      <a:pt x="49" y="91"/>
                    </a:lnTo>
                    <a:lnTo>
                      <a:pt x="39" y="91"/>
                    </a:lnTo>
                    <a:lnTo>
                      <a:pt x="17" y="36"/>
                    </a:lnTo>
                    <a:lnTo>
                      <a:pt x="17" y="119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44" y="66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88" y="119"/>
                    </a:lnTo>
                    <a:lnTo>
                      <a:pt x="71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357"/>
              <p:cNvSpPr>
                <a:spLocks noEditPoints="1"/>
              </p:cNvSpPr>
              <p:nvPr/>
            </p:nvSpPr>
            <p:spPr bwMode="auto">
              <a:xfrm>
                <a:off x="9170988" y="-2097088"/>
                <a:ext cx="103188" cy="188913"/>
              </a:xfrm>
              <a:custGeom>
                <a:gdLst>
                  <a:gd name="T0" fmla="*/ 41 w 85"/>
                  <a:gd name="T1" fmla="*/ 92 h 157"/>
                  <a:gd name="T2" fmla="*/ 22 w 85"/>
                  <a:gd name="T3" fmla="*/ 92 h 157"/>
                  <a:gd name="T4" fmla="*/ 22 w 85"/>
                  <a:gd name="T5" fmla="*/ 157 h 157"/>
                  <a:gd name="T6" fmla="*/ 0 w 85"/>
                  <a:gd name="T7" fmla="*/ 157 h 157"/>
                  <a:gd name="T8" fmla="*/ 0 w 85"/>
                  <a:gd name="T9" fmla="*/ 0 h 157"/>
                  <a:gd name="T10" fmla="*/ 41 w 85"/>
                  <a:gd name="T11" fmla="*/ 0 h 157"/>
                  <a:gd name="T12" fmla="*/ 85 w 85"/>
                  <a:gd name="T13" fmla="*/ 46 h 157"/>
                  <a:gd name="T14" fmla="*/ 41 w 85"/>
                  <a:gd name="T15" fmla="*/ 92 h 157"/>
                  <a:gd name="T16" fmla="*/ 42 w 85"/>
                  <a:gd name="T17" fmla="*/ 17 h 157"/>
                  <a:gd name="T18" fmla="*/ 22 w 85"/>
                  <a:gd name="T19" fmla="*/ 17 h 157"/>
                  <a:gd name="T20" fmla="*/ 22 w 85"/>
                  <a:gd name="T21" fmla="*/ 75 h 157"/>
                  <a:gd name="T22" fmla="*/ 42 w 85"/>
                  <a:gd name="T23" fmla="*/ 75 h 157"/>
                  <a:gd name="T24" fmla="*/ 62 w 85"/>
                  <a:gd name="T25" fmla="*/ 46 h 157"/>
                  <a:gd name="T26" fmla="*/ 42 w 85"/>
                  <a:gd name="T27" fmla="*/ 17 h 1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5" h="157">
                    <a:moveTo>
                      <a:pt x="41" y="92"/>
                    </a:move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9" y="0"/>
                      <a:pt x="85" y="11"/>
                      <a:pt x="85" y="46"/>
                    </a:cubicBezTo>
                    <a:cubicBezTo>
                      <a:pt x="85" y="78"/>
                      <a:pt x="71" y="92"/>
                      <a:pt x="41" y="92"/>
                    </a:cubicBezTo>
                    <a:close/>
                    <a:moveTo>
                      <a:pt x="42" y="17"/>
                    </a:move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59" y="75"/>
                      <a:pt x="62" y="63"/>
                      <a:pt x="62" y="46"/>
                    </a:cubicBezTo>
                    <a:cubicBezTo>
                      <a:pt x="62" y="29"/>
                      <a:pt x="59" y="17"/>
                      <a:pt x="42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358"/>
              <p:cNvSpPr>
                <a:spLocks noEditPoints="1"/>
              </p:cNvSpPr>
              <p:nvPr/>
            </p:nvSpPr>
            <p:spPr bwMode="auto">
              <a:xfrm>
                <a:off x="9304338" y="-2097088"/>
                <a:ext cx="130175" cy="188913"/>
              </a:xfrm>
              <a:custGeom>
                <a:gdLst>
                  <a:gd name="T0" fmla="*/ 64 w 82"/>
                  <a:gd name="T1" fmla="*/ 119 h 119"/>
                  <a:gd name="T2" fmla="*/ 57 w 82"/>
                  <a:gd name="T3" fmla="*/ 91 h 119"/>
                  <a:gd name="T4" fmla="*/ 24 w 82"/>
                  <a:gd name="T5" fmla="*/ 91 h 119"/>
                  <a:gd name="T6" fmla="*/ 18 w 82"/>
                  <a:gd name="T7" fmla="*/ 119 h 119"/>
                  <a:gd name="T8" fmla="*/ 0 w 82"/>
                  <a:gd name="T9" fmla="*/ 119 h 119"/>
                  <a:gd name="T10" fmla="*/ 33 w 82"/>
                  <a:gd name="T11" fmla="*/ 0 h 119"/>
                  <a:gd name="T12" fmla="*/ 49 w 82"/>
                  <a:gd name="T13" fmla="*/ 0 h 119"/>
                  <a:gd name="T14" fmla="*/ 82 w 82"/>
                  <a:gd name="T15" fmla="*/ 119 h 119"/>
                  <a:gd name="T16" fmla="*/ 64 w 82"/>
                  <a:gd name="T17" fmla="*/ 119 h 119"/>
                  <a:gd name="T18" fmla="*/ 41 w 82"/>
                  <a:gd name="T19" fmla="*/ 23 h 119"/>
                  <a:gd name="T20" fmla="*/ 28 w 82"/>
                  <a:gd name="T21" fmla="*/ 78 h 119"/>
                  <a:gd name="T22" fmla="*/ 54 w 82"/>
                  <a:gd name="T23" fmla="*/ 78 h 119"/>
                  <a:gd name="T24" fmla="*/ 41 w 82"/>
                  <a:gd name="T25" fmla="*/ 23 h 1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19">
                    <a:moveTo>
                      <a:pt x="64" y="119"/>
                    </a:moveTo>
                    <a:lnTo>
                      <a:pt x="57" y="91"/>
                    </a:lnTo>
                    <a:lnTo>
                      <a:pt x="24" y="91"/>
                    </a:lnTo>
                    <a:lnTo>
                      <a:pt x="18" y="119"/>
                    </a:lnTo>
                    <a:lnTo>
                      <a:pt x="0" y="119"/>
                    </a:lnTo>
                    <a:lnTo>
                      <a:pt x="33" y="0"/>
                    </a:lnTo>
                    <a:lnTo>
                      <a:pt x="49" y="0"/>
                    </a:lnTo>
                    <a:lnTo>
                      <a:pt x="82" y="119"/>
                    </a:lnTo>
                    <a:lnTo>
                      <a:pt x="64" y="119"/>
                    </a:lnTo>
                    <a:close/>
                    <a:moveTo>
                      <a:pt x="41" y="23"/>
                    </a:moveTo>
                    <a:lnTo>
                      <a:pt x="28" y="78"/>
                    </a:lnTo>
                    <a:lnTo>
                      <a:pt x="54" y="78"/>
                    </a:lnTo>
                    <a:lnTo>
                      <a:pt x="4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359"/>
              <p:cNvSpPr/>
              <p:nvPr/>
            </p:nvSpPr>
            <p:spPr bwMode="auto">
              <a:xfrm>
                <a:off x="9486901" y="-2097088"/>
                <a:ext cx="107950" cy="188913"/>
              </a:xfrm>
              <a:custGeom>
                <a:gdLst>
                  <a:gd name="T0" fmla="*/ 53 w 68"/>
                  <a:gd name="T1" fmla="*/ 119 h 119"/>
                  <a:gd name="T2" fmla="*/ 17 w 68"/>
                  <a:gd name="T3" fmla="*/ 38 h 119"/>
                  <a:gd name="T4" fmla="*/ 17 w 68"/>
                  <a:gd name="T5" fmla="*/ 119 h 119"/>
                  <a:gd name="T6" fmla="*/ 0 w 68"/>
                  <a:gd name="T7" fmla="*/ 119 h 119"/>
                  <a:gd name="T8" fmla="*/ 0 w 68"/>
                  <a:gd name="T9" fmla="*/ 0 h 119"/>
                  <a:gd name="T10" fmla="*/ 15 w 68"/>
                  <a:gd name="T11" fmla="*/ 0 h 119"/>
                  <a:gd name="T12" fmla="*/ 51 w 68"/>
                  <a:gd name="T13" fmla="*/ 81 h 119"/>
                  <a:gd name="T14" fmla="*/ 51 w 68"/>
                  <a:gd name="T15" fmla="*/ 0 h 119"/>
                  <a:gd name="T16" fmla="*/ 68 w 68"/>
                  <a:gd name="T17" fmla="*/ 0 h 119"/>
                  <a:gd name="T18" fmla="*/ 68 w 68"/>
                  <a:gd name="T19" fmla="*/ 119 h 119"/>
                  <a:gd name="T20" fmla="*/ 53 w 68"/>
                  <a:gd name="T21" fmla="*/ 119 h 1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119">
                    <a:moveTo>
                      <a:pt x="53" y="119"/>
                    </a:moveTo>
                    <a:lnTo>
                      <a:pt x="17" y="38"/>
                    </a:lnTo>
                    <a:lnTo>
                      <a:pt x="17" y="119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51" y="8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19"/>
                    </a:lnTo>
                    <a:lnTo>
                      <a:pt x="53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360"/>
              <p:cNvSpPr/>
              <p:nvPr/>
            </p:nvSpPr>
            <p:spPr bwMode="auto">
              <a:xfrm>
                <a:off x="9648826" y="-2097088"/>
                <a:ext cx="107950" cy="188913"/>
              </a:xfrm>
              <a:custGeom>
                <a:gdLst>
                  <a:gd name="T0" fmla="*/ 42 w 68"/>
                  <a:gd name="T1" fmla="*/ 71 h 119"/>
                  <a:gd name="T2" fmla="*/ 42 w 68"/>
                  <a:gd name="T3" fmla="*/ 119 h 119"/>
                  <a:gd name="T4" fmla="*/ 25 w 68"/>
                  <a:gd name="T5" fmla="*/ 119 h 119"/>
                  <a:gd name="T6" fmla="*/ 25 w 68"/>
                  <a:gd name="T7" fmla="*/ 71 h 119"/>
                  <a:gd name="T8" fmla="*/ 0 w 68"/>
                  <a:gd name="T9" fmla="*/ 0 h 119"/>
                  <a:gd name="T10" fmla="*/ 18 w 68"/>
                  <a:gd name="T11" fmla="*/ 0 h 119"/>
                  <a:gd name="T12" fmla="*/ 33 w 68"/>
                  <a:gd name="T13" fmla="*/ 51 h 119"/>
                  <a:gd name="T14" fmla="*/ 49 w 68"/>
                  <a:gd name="T15" fmla="*/ 0 h 119"/>
                  <a:gd name="T16" fmla="*/ 68 w 68"/>
                  <a:gd name="T17" fmla="*/ 0 h 119"/>
                  <a:gd name="T18" fmla="*/ 42 w 68"/>
                  <a:gd name="T19" fmla="*/ 71 h 1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19">
                    <a:moveTo>
                      <a:pt x="42" y="71"/>
                    </a:moveTo>
                    <a:lnTo>
                      <a:pt x="42" y="119"/>
                    </a:lnTo>
                    <a:lnTo>
                      <a:pt x="25" y="119"/>
                    </a:lnTo>
                    <a:lnTo>
                      <a:pt x="25" y="71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3" y="51"/>
                    </a:lnTo>
                    <a:lnTo>
                      <a:pt x="49" y="0"/>
                    </a:lnTo>
                    <a:lnTo>
                      <a:pt x="68" y="0"/>
                    </a:lnTo>
                    <a:lnTo>
                      <a:pt x="42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030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75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1" presetClass="entr" presetSubtype="0" fill="hold" grpId="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26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4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9" grpId="2"/>
      <p:bldP spid="40" grpId="3"/>
      <p:bldP spid="41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" name="文本框 20"/>
          <p:cNvSpPr txBox="1"/>
          <p:nvPr/>
        </p:nvSpPr>
        <p:spPr>
          <a:xfrm>
            <a:off x="2310348" y="3327567"/>
            <a:ext cx="7571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>
                <a:solidFill>
                  <a:schemeClr val="tx2"/>
                </a:solidFill>
                <a:latin typeface="+mj-ea"/>
                <a:ea typeface="+mj-ea"/>
              </a:rPr>
              <a:t>本月重点工作回顾</a:t>
            </a:r>
          </a:p>
        </p:txBody>
      </p:sp>
      <p:sp>
        <p:nvSpPr>
          <p:cNvPr id="22" name="矩形 21"/>
          <p:cNvSpPr/>
          <p:nvPr/>
        </p:nvSpPr>
        <p:spPr>
          <a:xfrm>
            <a:off x="1741713" y="4619003"/>
            <a:ext cx="870857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 consectetur adipiscing elit. Nam viverra euismod odio gravida pellentesque urna varius vitae. Sed dui lorem adipiscing in adipiscing et interdum nec metus. </a:t>
            </a:r>
          </a:p>
        </p:txBody>
      </p:sp>
      <p:grpSp>
        <p:nvGrpSpPr>
          <p:cNvPr id="6" name="Group 33"/>
          <p:cNvGrpSpPr/>
          <p:nvPr/>
        </p:nvGrpSpPr>
        <p:grpSpPr>
          <a:xfrm>
            <a:off x="5410200" y="1388950"/>
            <a:ext cx="1371600" cy="1667236"/>
            <a:chOff x="1208671" y="1659213"/>
            <a:chExt cx="2151201" cy="2614869"/>
          </a:xfrm>
          <a:solidFill>
            <a:schemeClr val="accent1"/>
          </a:solidFill>
        </p:grpSpPr>
        <p:sp>
          <p:nvSpPr>
            <p:cNvPr id="7" name="Oval 2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>
                  <a:solidFill>
                    <a:schemeClr val="bg1"/>
                  </a:solidFill>
                  <a:latin typeface="Agency FB" pitchFamily="34" charset="0"/>
                  <a:cs typeface="Times New Roman" pitchFamily="18" charset="0"/>
                </a:rPr>
                <a:t>01</a:t>
              </a:r>
            </a:p>
          </p:txBody>
        </p:sp>
        <p:sp>
          <p:nvSpPr>
            <p:cNvPr id="9" name="Isosceles Triangle 31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1099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1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32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本月重点工作回顾</a:t>
            </a:r>
          </a:p>
        </p:txBody>
      </p:sp>
      <p:sp>
        <p:nvSpPr>
          <p:cNvPr id="40" name="Flowchart: Alternate Process 24"/>
          <p:cNvSpPr/>
          <p:nvPr/>
        </p:nvSpPr>
        <p:spPr>
          <a:xfrm rot="16200000">
            <a:off x="472146" y="2594588"/>
            <a:ext cx="3686853" cy="2303866"/>
          </a:xfrm>
          <a:prstGeom prst="roundRect">
            <a:avLst>
              <a:gd name="adj" fmla="val 6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1" name="Group 134"/>
          <p:cNvGrpSpPr>
            <a:grpSpLocks noChangeAspect="1"/>
          </p:cNvGrpSpPr>
          <p:nvPr/>
        </p:nvGrpSpPr>
        <p:grpSpPr>
          <a:xfrm>
            <a:off x="1741800" y="5015705"/>
            <a:ext cx="1147544" cy="1148501"/>
            <a:chOff x="3287425" y="1417883"/>
            <a:chExt cx="648499" cy="649042"/>
          </a:xfrm>
        </p:grpSpPr>
        <p:sp>
          <p:nvSpPr>
            <p:cNvPr id="42" name="Oval 88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Oval 94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gency FB" pitchFamily="34" charset="0"/>
                </a:rPr>
                <a:t>01</a:t>
              </a:r>
            </a:p>
          </p:txBody>
        </p:sp>
      </p:grpSp>
      <p:sp>
        <p:nvSpPr>
          <p:cNvPr id="44" name="Freeform 187"/>
          <p:cNvSpPr>
            <a:spLocks noEditPoints="1"/>
          </p:cNvSpPr>
          <p:nvPr/>
        </p:nvSpPr>
        <p:spPr bwMode="auto">
          <a:xfrm>
            <a:off x="1961291" y="2295939"/>
            <a:ext cx="708563" cy="457915"/>
          </a:xfrm>
          <a:custGeom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45" name="组合 44"/>
          <p:cNvGrpSpPr/>
          <p:nvPr/>
        </p:nvGrpSpPr>
        <p:grpSpPr>
          <a:xfrm>
            <a:off x="1383763" y="3057410"/>
            <a:ext cx="1863618" cy="1539024"/>
            <a:chOff x="1142342" y="2970325"/>
            <a:chExt cx="1863618" cy="1539024"/>
          </a:xfrm>
        </p:grpSpPr>
        <p:sp>
          <p:nvSpPr>
            <p:cNvPr id="46" name="Text Placeholder 3"/>
            <p:cNvSpPr txBox="1"/>
            <p:nvPr/>
          </p:nvSpPr>
          <p:spPr>
            <a:xfrm>
              <a:off x="1142342" y="3401353"/>
              <a:ext cx="1863618" cy="110799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7" name="Rectangle 21"/>
            <p:cNvSpPr>
              <a:spLocks noChangeArrowheads="1"/>
            </p:cNvSpPr>
            <p:nvPr/>
          </p:nvSpPr>
          <p:spPr bwMode="auto">
            <a:xfrm>
              <a:off x="1335039" y="2970325"/>
              <a:ext cx="1478225" cy="258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48" name="Flowchart: Alternate Process 24"/>
          <p:cNvSpPr/>
          <p:nvPr/>
        </p:nvSpPr>
        <p:spPr>
          <a:xfrm rot="16200000">
            <a:off x="2994612" y="2594589"/>
            <a:ext cx="3686853" cy="2303866"/>
          </a:xfrm>
          <a:prstGeom prst="roundRect">
            <a:avLst>
              <a:gd name="adj" fmla="val 620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9" name="Group 134"/>
          <p:cNvGrpSpPr>
            <a:grpSpLocks noChangeAspect="1"/>
          </p:cNvGrpSpPr>
          <p:nvPr/>
        </p:nvGrpSpPr>
        <p:grpSpPr>
          <a:xfrm>
            <a:off x="4264266" y="5015706"/>
            <a:ext cx="1147544" cy="1148501"/>
            <a:chOff x="3287425" y="1417883"/>
            <a:chExt cx="648499" cy="649042"/>
          </a:xfrm>
        </p:grpSpPr>
        <p:sp>
          <p:nvSpPr>
            <p:cNvPr id="50" name="Oval 88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94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gency FB" pitchFamily="34" charset="0"/>
                </a:rPr>
                <a:t>02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906229" y="3057411"/>
            <a:ext cx="1863618" cy="1539024"/>
            <a:chOff x="1142342" y="2970325"/>
            <a:chExt cx="1863618" cy="1539024"/>
          </a:xfrm>
        </p:grpSpPr>
        <p:sp>
          <p:nvSpPr>
            <p:cNvPr id="53" name="Text Placeholder 3"/>
            <p:cNvSpPr txBox="1"/>
            <p:nvPr/>
          </p:nvSpPr>
          <p:spPr>
            <a:xfrm>
              <a:off x="1142342" y="3401353"/>
              <a:ext cx="1863618" cy="110799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4" name="Rectangle 21"/>
            <p:cNvSpPr>
              <a:spLocks noChangeArrowheads="1"/>
            </p:cNvSpPr>
            <p:nvPr/>
          </p:nvSpPr>
          <p:spPr bwMode="auto">
            <a:xfrm>
              <a:off x="1335039" y="2970325"/>
              <a:ext cx="1478225" cy="258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55" name="Flowchart: Alternate Process 24"/>
          <p:cNvSpPr/>
          <p:nvPr/>
        </p:nvSpPr>
        <p:spPr>
          <a:xfrm rot="16200000">
            <a:off x="5517078" y="2594590"/>
            <a:ext cx="3686853" cy="2303866"/>
          </a:xfrm>
          <a:prstGeom prst="roundRect">
            <a:avLst>
              <a:gd name="adj" fmla="val 620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6" name="Group 134"/>
          <p:cNvGrpSpPr>
            <a:grpSpLocks noChangeAspect="1"/>
          </p:cNvGrpSpPr>
          <p:nvPr/>
        </p:nvGrpSpPr>
        <p:grpSpPr>
          <a:xfrm>
            <a:off x="6806084" y="5015707"/>
            <a:ext cx="1147544" cy="1148501"/>
            <a:chOff x="3287425" y="1417883"/>
            <a:chExt cx="648499" cy="649042"/>
          </a:xfrm>
        </p:grpSpPr>
        <p:sp>
          <p:nvSpPr>
            <p:cNvPr id="57" name="Oval 88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Oval 94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gency FB" pitchFamily="34" charset="0"/>
                </a:rPr>
                <a:t>03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428695" y="3057412"/>
            <a:ext cx="1863618" cy="1539024"/>
            <a:chOff x="1142342" y="2970325"/>
            <a:chExt cx="1863618" cy="1539024"/>
          </a:xfrm>
        </p:grpSpPr>
        <p:sp>
          <p:nvSpPr>
            <p:cNvPr id="60" name="Text Placeholder 3"/>
            <p:cNvSpPr txBox="1"/>
            <p:nvPr/>
          </p:nvSpPr>
          <p:spPr>
            <a:xfrm>
              <a:off x="1142342" y="3401353"/>
              <a:ext cx="1863618" cy="110799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Rectangle 21"/>
            <p:cNvSpPr>
              <a:spLocks noChangeArrowheads="1"/>
            </p:cNvSpPr>
            <p:nvPr/>
          </p:nvSpPr>
          <p:spPr bwMode="auto">
            <a:xfrm>
              <a:off x="1335039" y="2970325"/>
              <a:ext cx="1478225" cy="258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62" name="Flowchart: Alternate Process 24"/>
          <p:cNvSpPr/>
          <p:nvPr/>
        </p:nvSpPr>
        <p:spPr>
          <a:xfrm rot="16200000">
            <a:off x="8039544" y="2594591"/>
            <a:ext cx="3686853" cy="2303866"/>
          </a:xfrm>
          <a:prstGeom prst="roundRect">
            <a:avLst>
              <a:gd name="adj" fmla="val 620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3" name="Group 134"/>
          <p:cNvGrpSpPr>
            <a:grpSpLocks noChangeAspect="1"/>
          </p:cNvGrpSpPr>
          <p:nvPr/>
        </p:nvGrpSpPr>
        <p:grpSpPr>
          <a:xfrm>
            <a:off x="9309198" y="5015708"/>
            <a:ext cx="1147544" cy="1148501"/>
            <a:chOff x="3287425" y="1417883"/>
            <a:chExt cx="648499" cy="649042"/>
          </a:xfrm>
        </p:grpSpPr>
        <p:sp>
          <p:nvSpPr>
            <p:cNvPr id="64" name="Oval 88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Oval 94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Agency FB" pitchFamily="34" charset="0"/>
                </a:rPr>
                <a:t>04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951161" y="3057413"/>
            <a:ext cx="1863618" cy="1539024"/>
            <a:chOff x="1142342" y="2970325"/>
            <a:chExt cx="1863618" cy="1539024"/>
          </a:xfrm>
        </p:grpSpPr>
        <p:sp>
          <p:nvSpPr>
            <p:cNvPr id="67" name="Text Placeholder 3"/>
            <p:cNvSpPr txBox="1"/>
            <p:nvPr/>
          </p:nvSpPr>
          <p:spPr>
            <a:xfrm>
              <a:off x="1142342" y="3401353"/>
              <a:ext cx="1863618" cy="110799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8" name="Rectangle 21"/>
            <p:cNvSpPr>
              <a:spLocks noChangeArrowheads="1"/>
            </p:cNvSpPr>
            <p:nvPr/>
          </p:nvSpPr>
          <p:spPr bwMode="auto">
            <a:xfrm>
              <a:off x="1335039" y="2970325"/>
              <a:ext cx="1478225" cy="258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69" name="Freeform 52"/>
          <p:cNvSpPr>
            <a:spLocks noEditPoints="1"/>
          </p:cNvSpPr>
          <p:nvPr/>
        </p:nvSpPr>
        <p:spPr bwMode="auto">
          <a:xfrm>
            <a:off x="4515160" y="2202018"/>
            <a:ext cx="645757" cy="645757"/>
          </a:xfrm>
          <a:custGeom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0" name="Freeform 56"/>
          <p:cNvSpPr>
            <a:spLocks noEditPoints="1"/>
          </p:cNvSpPr>
          <p:nvPr/>
        </p:nvSpPr>
        <p:spPr bwMode="auto">
          <a:xfrm>
            <a:off x="7070675" y="2215717"/>
            <a:ext cx="618359" cy="618359"/>
          </a:xfrm>
          <a:custGeom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1" name="Freeform 152"/>
          <p:cNvSpPr>
            <a:spLocks noEditPoints="1"/>
          </p:cNvSpPr>
          <p:nvPr/>
        </p:nvSpPr>
        <p:spPr bwMode="auto">
          <a:xfrm>
            <a:off x="9581168" y="2245992"/>
            <a:ext cx="603601" cy="557809"/>
          </a:xfrm>
          <a:custGeom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8670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4" accel="50000" decel="5000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accel="50000" decel="50000" fill="hold" grpId="2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0" fill="hold" grpId="5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accel="50000" decel="50000" fill="hold" grpId="3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0" fill="hold" grpId="6" nodeType="after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accel="50000" decel="50000" fill="hold" grpId="4" nodeType="after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68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1"/>
      <p:bldP spid="48" grpId="2"/>
      <p:bldP spid="55" grpId="3"/>
      <p:bldP spid="62" grpId="4"/>
      <p:bldP spid="69" grpId="5"/>
      <p:bldP spid="70" grpId="6"/>
      <p:bldP spid="71" grpId="7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本月重点工作回顾</a:t>
            </a:r>
          </a:p>
        </p:txBody>
      </p:sp>
      <p:sp>
        <p:nvSpPr>
          <p:cNvPr id="3" name="Rectangle 4"/>
          <p:cNvSpPr/>
          <p:nvPr/>
        </p:nvSpPr>
        <p:spPr>
          <a:xfrm>
            <a:off x="1163637" y="1794675"/>
            <a:ext cx="3640447" cy="2201036"/>
          </a:xfrm>
          <a:prstGeom prst="rect">
            <a:avLst/>
          </a:prstGeom>
          <a:blipFill dpi="0" rotWithShape="1">
            <a:blip r:embed="rId3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1163637" y="4087973"/>
            <a:ext cx="3640447" cy="2201036"/>
          </a:xfrm>
          <a:prstGeom prst="rect">
            <a:avLst/>
          </a:prstGeom>
          <a:blipFill dpi="0" rotWithShape="1">
            <a:blip r:embed="rId4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7347514" y="1794674"/>
            <a:ext cx="3680849" cy="2201036"/>
          </a:xfrm>
          <a:prstGeom prst="rect">
            <a:avLst/>
          </a:prstGeom>
          <a:blipFill dpi="0" rotWithShape="1">
            <a:blip r:embed="rId5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7347514" y="4087973"/>
            <a:ext cx="3680849" cy="2201036"/>
          </a:xfrm>
          <a:prstGeom prst="rect">
            <a:avLst/>
          </a:prstGeom>
          <a:blipFill dpi="0" rotWithShape="1">
            <a:blip r:embed="rId6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04696" y="4087973"/>
            <a:ext cx="2342201" cy="2201036"/>
            <a:chOff x="4904696" y="3910173"/>
            <a:chExt cx="2342201" cy="2201036"/>
          </a:xfrm>
        </p:grpSpPr>
        <p:sp>
          <p:nvSpPr>
            <p:cNvPr id="8" name="Rectangle 9"/>
            <p:cNvSpPr/>
            <p:nvPr/>
          </p:nvSpPr>
          <p:spPr>
            <a:xfrm>
              <a:off x="4904696" y="3910173"/>
              <a:ext cx="2342201" cy="22010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Content Placeholder 2"/>
            <p:cNvSpPr txBox="1"/>
            <p:nvPr/>
          </p:nvSpPr>
          <p:spPr>
            <a:xfrm>
              <a:off x="5103092" y="4436497"/>
              <a:ext cx="1945408" cy="1348034"/>
            </a:xfrm>
            <a:prstGeom prst="rect">
              <a:avLst/>
            </a:prstGeom>
          </p:spPr>
          <p:txBody>
            <a:bodyPr vert="horz" lIns="91435" tIns="45718" rIns="91435" bIns="45718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</p:grpSp>
      <p:sp>
        <p:nvSpPr>
          <p:cNvPr id="10" name="Rectangle 12"/>
          <p:cNvSpPr/>
          <p:nvPr/>
        </p:nvSpPr>
        <p:spPr>
          <a:xfrm>
            <a:off x="1171458" y="1794675"/>
            <a:ext cx="558748" cy="558748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gency FB" pitchFamily="34" charset="0"/>
                <a:sym typeface="Arial" panose="020b0604020202020204" pitchFamily="34" charset="0"/>
              </a:rPr>
              <a:t>01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904697" y="1794674"/>
            <a:ext cx="2342201" cy="2201036"/>
            <a:chOff x="4904697" y="1642274"/>
            <a:chExt cx="2342201" cy="2201036"/>
          </a:xfrm>
        </p:grpSpPr>
        <p:sp>
          <p:nvSpPr>
            <p:cNvPr id="12" name="Rectangle 8"/>
            <p:cNvSpPr/>
            <p:nvPr/>
          </p:nvSpPr>
          <p:spPr>
            <a:xfrm>
              <a:off x="4904697" y="1642274"/>
              <a:ext cx="2342201" cy="22010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Freeform"/>
            <p:cNvSpPr/>
            <p:nvPr/>
          </p:nvSpPr>
          <p:spPr bwMode="auto">
            <a:xfrm>
              <a:off x="5600491" y="2263029"/>
              <a:ext cx="950613" cy="959526"/>
            </a:xfrm>
            <a:custGeom>
              <a:gdLst>
                <a:gd name="T0" fmla="*/ 116 w 140"/>
                <a:gd name="T1" fmla="*/ 2 h 141"/>
                <a:gd name="T2" fmla="*/ 122 w 140"/>
                <a:gd name="T3" fmla="*/ 3 h 141"/>
                <a:gd name="T4" fmla="*/ 122 w 140"/>
                <a:gd name="T5" fmla="*/ 3 h 141"/>
                <a:gd name="T6" fmla="*/ 138 w 140"/>
                <a:gd name="T7" fmla="*/ 19 h 141"/>
                <a:gd name="T8" fmla="*/ 138 w 140"/>
                <a:gd name="T9" fmla="*/ 19 h 141"/>
                <a:gd name="T10" fmla="*/ 139 w 140"/>
                <a:gd name="T11" fmla="*/ 25 h 141"/>
                <a:gd name="T12" fmla="*/ 118 w 140"/>
                <a:gd name="T13" fmla="*/ 43 h 141"/>
                <a:gd name="T14" fmla="*/ 103 w 140"/>
                <a:gd name="T15" fmla="*/ 46 h 141"/>
                <a:gd name="T16" fmla="*/ 99 w 140"/>
                <a:gd name="T17" fmla="*/ 102 h 141"/>
                <a:gd name="T18" fmla="*/ 69 w 140"/>
                <a:gd name="T19" fmla="*/ 115 h 141"/>
                <a:gd name="T20" fmla="*/ 26 w 140"/>
                <a:gd name="T21" fmla="*/ 72 h 141"/>
                <a:gd name="T22" fmla="*/ 69 w 140"/>
                <a:gd name="T23" fmla="*/ 29 h 141"/>
                <a:gd name="T24" fmla="*/ 100 w 140"/>
                <a:gd name="T25" fmla="*/ 33 h 141"/>
                <a:gd name="T26" fmla="*/ 98 w 140"/>
                <a:gd name="T27" fmla="*/ 20 h 141"/>
                <a:gd name="T28" fmla="*/ 124 w 140"/>
                <a:gd name="T29" fmla="*/ 55 h 141"/>
                <a:gd name="T30" fmla="*/ 135 w 140"/>
                <a:gd name="T31" fmla="*/ 52 h 141"/>
                <a:gd name="T32" fmla="*/ 138 w 140"/>
                <a:gd name="T33" fmla="*/ 72 h 141"/>
                <a:gd name="T34" fmla="*/ 69 w 140"/>
                <a:gd name="T35" fmla="*/ 141 h 141"/>
                <a:gd name="T36" fmla="*/ 0 w 140"/>
                <a:gd name="T37" fmla="*/ 72 h 141"/>
                <a:gd name="T38" fmla="*/ 69 w 140"/>
                <a:gd name="T39" fmla="*/ 3 h 141"/>
                <a:gd name="T40" fmla="*/ 89 w 140"/>
                <a:gd name="T41" fmla="*/ 6 h 141"/>
                <a:gd name="T42" fmla="*/ 86 w 140"/>
                <a:gd name="T43" fmla="*/ 16 h 141"/>
                <a:gd name="T44" fmla="*/ 69 w 140"/>
                <a:gd name="T45" fmla="*/ 14 h 141"/>
                <a:gd name="T46" fmla="*/ 11 w 140"/>
                <a:gd name="T47" fmla="*/ 72 h 141"/>
                <a:gd name="T48" fmla="*/ 69 w 140"/>
                <a:gd name="T49" fmla="*/ 130 h 141"/>
                <a:gd name="T50" fmla="*/ 127 w 140"/>
                <a:gd name="T51" fmla="*/ 72 h 141"/>
                <a:gd name="T52" fmla="*/ 124 w 140"/>
                <a:gd name="T53" fmla="*/ 55 h 141"/>
                <a:gd name="T54" fmla="*/ 69 w 140"/>
                <a:gd name="T55" fmla="*/ 52 h 141"/>
                <a:gd name="T56" fmla="*/ 90 w 140"/>
                <a:gd name="T57" fmla="*/ 43 h 141"/>
                <a:gd name="T58" fmla="*/ 43 w 140"/>
                <a:gd name="T59" fmla="*/ 46 h 141"/>
                <a:gd name="T60" fmla="*/ 43 w 140"/>
                <a:gd name="T61" fmla="*/ 46 h 141"/>
                <a:gd name="T62" fmla="*/ 43 w 140"/>
                <a:gd name="T63" fmla="*/ 98 h 141"/>
                <a:gd name="T64" fmla="*/ 94 w 140"/>
                <a:gd name="T65" fmla="*/ 98 h 141"/>
                <a:gd name="T66" fmla="*/ 105 w 140"/>
                <a:gd name="T67" fmla="*/ 72 h 141"/>
                <a:gd name="T68" fmla="*/ 86 w 140"/>
                <a:gd name="T69" fmla="*/ 62 h 141"/>
                <a:gd name="T70" fmla="*/ 83 w 140"/>
                <a:gd name="T71" fmla="*/ 86 h 141"/>
                <a:gd name="T72" fmla="*/ 69 w 140"/>
                <a:gd name="T73" fmla="*/ 92 h 141"/>
                <a:gd name="T74" fmla="*/ 55 w 140"/>
                <a:gd name="T75" fmla="*/ 86 h 141"/>
                <a:gd name="T76" fmla="*/ 55 w 140"/>
                <a:gd name="T77" fmla="*/ 58 h 141"/>
                <a:gd name="T78" fmla="*/ 69 w 140"/>
                <a:gd name="T79" fmla="*/ 52 h 141"/>
                <a:gd name="T80" fmla="*/ 73 w 140"/>
                <a:gd name="T81" fmla="*/ 60 h 141"/>
                <a:gd name="T82" fmla="*/ 60 w 140"/>
                <a:gd name="T83" fmla="*/ 63 h 141"/>
                <a:gd name="T84" fmla="*/ 56 w 140"/>
                <a:gd name="T85" fmla="*/ 72 h 141"/>
                <a:gd name="T86" fmla="*/ 69 w 140"/>
                <a:gd name="T87" fmla="*/ 85 h 141"/>
                <a:gd name="T88" fmla="*/ 78 w 140"/>
                <a:gd name="T89" fmla="*/ 81 h 141"/>
                <a:gd name="T90" fmla="*/ 81 w 140"/>
                <a:gd name="T91" fmla="*/ 68 h 141"/>
                <a:gd name="T92" fmla="*/ 65 w 140"/>
                <a:gd name="T93" fmla="*/ 76 h 141"/>
                <a:gd name="T94" fmla="*/ 73 w 140"/>
                <a:gd name="T95" fmla="*/ 60 h 141"/>
                <a:gd name="T96" fmla="*/ 117 w 140"/>
                <a:gd name="T97" fmla="*/ 10 h 141"/>
                <a:gd name="T98" fmla="*/ 106 w 140"/>
                <a:gd name="T99" fmla="*/ 30 h 141"/>
                <a:gd name="T100" fmla="*/ 117 w 140"/>
                <a:gd name="T101" fmla="*/ 10 h 141"/>
                <a:gd name="T102" fmla="*/ 123 w 140"/>
                <a:gd name="T103" fmla="*/ 22 h 141"/>
                <a:gd name="T104" fmla="*/ 118 w 140"/>
                <a:gd name="T105" fmla="*/ 37 h 141"/>
                <a:gd name="T106" fmla="*/ 123 w 140"/>
                <a:gd name="T107" fmla="*/ 22 h 14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41">
                  <a:moveTo>
                    <a:pt x="98" y="20"/>
                  </a:moveTo>
                  <a:cubicBezTo>
                    <a:pt x="116" y="2"/>
                    <a:pt x="116" y="2"/>
                    <a:pt x="116" y="2"/>
                  </a:cubicBezTo>
                  <a:cubicBezTo>
                    <a:pt x="118" y="0"/>
                    <a:pt x="120" y="0"/>
                    <a:pt x="121" y="2"/>
                  </a:cubicBezTo>
                  <a:cubicBezTo>
                    <a:pt x="121" y="2"/>
                    <a:pt x="122" y="3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9" y="19"/>
                    <a:pt x="139" y="20"/>
                  </a:cubicBezTo>
                  <a:cubicBezTo>
                    <a:pt x="140" y="21"/>
                    <a:pt x="140" y="23"/>
                    <a:pt x="139" y="25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19" y="44"/>
                    <a:pt x="118" y="43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8" y="53"/>
                    <a:pt x="112" y="62"/>
                    <a:pt x="112" y="72"/>
                  </a:cubicBezTo>
                  <a:cubicBezTo>
                    <a:pt x="112" y="84"/>
                    <a:pt x="107" y="95"/>
                    <a:pt x="99" y="102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1" y="110"/>
                    <a:pt x="81" y="115"/>
                    <a:pt x="69" y="115"/>
                  </a:cubicBezTo>
                  <a:cubicBezTo>
                    <a:pt x="57" y="115"/>
                    <a:pt x="46" y="110"/>
                    <a:pt x="39" y="102"/>
                  </a:cubicBezTo>
                  <a:cubicBezTo>
                    <a:pt x="31" y="95"/>
                    <a:pt x="26" y="84"/>
                    <a:pt x="26" y="72"/>
                  </a:cubicBezTo>
                  <a:cubicBezTo>
                    <a:pt x="26" y="60"/>
                    <a:pt x="31" y="50"/>
                    <a:pt x="39" y="42"/>
                  </a:cubicBezTo>
                  <a:cubicBezTo>
                    <a:pt x="46" y="34"/>
                    <a:pt x="57" y="29"/>
                    <a:pt x="69" y="29"/>
                  </a:cubicBezTo>
                  <a:cubicBezTo>
                    <a:pt x="79" y="29"/>
                    <a:pt x="88" y="33"/>
                    <a:pt x="95" y="38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7" y="22"/>
                    <a:pt x="98" y="21"/>
                    <a:pt x="98" y="20"/>
                  </a:cubicBezTo>
                  <a:close/>
                  <a:moveTo>
                    <a:pt x="124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24" y="52"/>
                    <a:pt x="125" y="49"/>
                    <a:pt x="128" y="48"/>
                  </a:cubicBezTo>
                  <a:cubicBezTo>
                    <a:pt x="131" y="47"/>
                    <a:pt x="134" y="49"/>
                    <a:pt x="135" y="52"/>
                  </a:cubicBezTo>
                  <a:cubicBezTo>
                    <a:pt x="136" y="55"/>
                    <a:pt x="137" y="58"/>
                    <a:pt x="137" y="62"/>
                  </a:cubicBezTo>
                  <a:cubicBezTo>
                    <a:pt x="138" y="65"/>
                    <a:pt x="138" y="69"/>
                    <a:pt x="138" y="72"/>
                  </a:cubicBezTo>
                  <a:cubicBezTo>
                    <a:pt x="138" y="91"/>
                    <a:pt x="130" y="108"/>
                    <a:pt x="118" y="121"/>
                  </a:cubicBezTo>
                  <a:cubicBezTo>
                    <a:pt x="105" y="133"/>
                    <a:pt x="88" y="141"/>
                    <a:pt x="69" y="141"/>
                  </a:cubicBezTo>
                  <a:cubicBezTo>
                    <a:pt x="50" y="141"/>
                    <a:pt x="33" y="133"/>
                    <a:pt x="20" y="121"/>
                  </a:cubicBezTo>
                  <a:cubicBezTo>
                    <a:pt x="8" y="108"/>
                    <a:pt x="0" y="91"/>
                    <a:pt x="0" y="72"/>
                  </a:cubicBezTo>
                  <a:cubicBezTo>
                    <a:pt x="0" y="53"/>
                    <a:pt x="8" y="36"/>
                    <a:pt x="20" y="23"/>
                  </a:cubicBezTo>
                  <a:cubicBezTo>
                    <a:pt x="33" y="11"/>
                    <a:pt x="50" y="3"/>
                    <a:pt x="69" y="3"/>
                  </a:cubicBezTo>
                  <a:cubicBezTo>
                    <a:pt x="72" y="3"/>
                    <a:pt x="76" y="3"/>
                    <a:pt x="79" y="4"/>
                  </a:cubicBezTo>
                  <a:cubicBezTo>
                    <a:pt x="82" y="4"/>
                    <a:pt x="86" y="5"/>
                    <a:pt x="89" y="6"/>
                  </a:cubicBezTo>
                  <a:cubicBezTo>
                    <a:pt x="92" y="7"/>
                    <a:pt x="93" y="10"/>
                    <a:pt x="93" y="13"/>
                  </a:cubicBezTo>
                  <a:cubicBezTo>
                    <a:pt x="92" y="16"/>
                    <a:pt x="89" y="17"/>
                    <a:pt x="86" y="16"/>
                  </a:cubicBezTo>
                  <a:cubicBezTo>
                    <a:pt x="83" y="16"/>
                    <a:pt x="80" y="15"/>
                    <a:pt x="77" y="15"/>
                  </a:cubicBezTo>
                  <a:cubicBezTo>
                    <a:pt x="75" y="14"/>
                    <a:pt x="72" y="14"/>
                    <a:pt x="69" y="14"/>
                  </a:cubicBezTo>
                  <a:cubicBezTo>
                    <a:pt x="53" y="14"/>
                    <a:pt x="38" y="21"/>
                    <a:pt x="28" y="31"/>
                  </a:cubicBezTo>
                  <a:cubicBezTo>
                    <a:pt x="17" y="42"/>
                    <a:pt x="11" y="56"/>
                    <a:pt x="11" y="72"/>
                  </a:cubicBezTo>
                  <a:cubicBezTo>
                    <a:pt x="11" y="88"/>
                    <a:pt x="17" y="103"/>
                    <a:pt x="28" y="113"/>
                  </a:cubicBezTo>
                  <a:cubicBezTo>
                    <a:pt x="38" y="124"/>
                    <a:pt x="53" y="130"/>
                    <a:pt x="69" y="130"/>
                  </a:cubicBezTo>
                  <a:cubicBezTo>
                    <a:pt x="85" y="130"/>
                    <a:pt x="99" y="124"/>
                    <a:pt x="110" y="113"/>
                  </a:cubicBezTo>
                  <a:cubicBezTo>
                    <a:pt x="120" y="103"/>
                    <a:pt x="127" y="88"/>
                    <a:pt x="127" y="72"/>
                  </a:cubicBezTo>
                  <a:cubicBezTo>
                    <a:pt x="127" y="69"/>
                    <a:pt x="127" y="66"/>
                    <a:pt x="126" y="64"/>
                  </a:cubicBezTo>
                  <a:cubicBezTo>
                    <a:pt x="126" y="61"/>
                    <a:pt x="125" y="58"/>
                    <a:pt x="124" y="55"/>
                  </a:cubicBezTo>
                  <a:close/>
                  <a:moveTo>
                    <a:pt x="69" y="52"/>
                  </a:moveTo>
                  <a:cubicBezTo>
                    <a:pt x="69" y="52"/>
                    <a:pt x="69" y="52"/>
                    <a:pt x="69" y="52"/>
                  </a:cubicBezTo>
                  <a:cubicBezTo>
                    <a:pt x="72" y="52"/>
                    <a:pt x="76" y="53"/>
                    <a:pt x="78" y="55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4" y="38"/>
                    <a:pt x="77" y="36"/>
                    <a:pt x="69" y="36"/>
                  </a:cubicBezTo>
                  <a:cubicBezTo>
                    <a:pt x="59" y="36"/>
                    <a:pt x="50" y="40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37" y="53"/>
                    <a:pt x="33" y="62"/>
                    <a:pt x="33" y="72"/>
                  </a:cubicBezTo>
                  <a:cubicBezTo>
                    <a:pt x="33" y="82"/>
                    <a:pt x="37" y="91"/>
                    <a:pt x="43" y="98"/>
                  </a:cubicBezTo>
                  <a:cubicBezTo>
                    <a:pt x="50" y="104"/>
                    <a:pt x="59" y="108"/>
                    <a:pt x="69" y="108"/>
                  </a:cubicBezTo>
                  <a:cubicBezTo>
                    <a:pt x="79" y="108"/>
                    <a:pt x="88" y="104"/>
                    <a:pt x="94" y="98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101" y="91"/>
                    <a:pt x="105" y="82"/>
                    <a:pt x="105" y="72"/>
                  </a:cubicBezTo>
                  <a:cubicBezTo>
                    <a:pt x="105" y="64"/>
                    <a:pt x="103" y="57"/>
                    <a:pt x="98" y="51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8" y="65"/>
                    <a:pt x="89" y="69"/>
                    <a:pt x="89" y="72"/>
                  </a:cubicBezTo>
                  <a:cubicBezTo>
                    <a:pt x="89" y="77"/>
                    <a:pt x="86" y="82"/>
                    <a:pt x="83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79" y="90"/>
                    <a:pt x="74" y="92"/>
                    <a:pt x="69" y="92"/>
                  </a:cubicBezTo>
                  <a:cubicBezTo>
                    <a:pt x="63" y="92"/>
                    <a:pt x="59" y="90"/>
                    <a:pt x="55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1" y="82"/>
                    <a:pt x="49" y="78"/>
                    <a:pt x="49" y="72"/>
                  </a:cubicBezTo>
                  <a:cubicBezTo>
                    <a:pt x="49" y="67"/>
                    <a:pt x="51" y="62"/>
                    <a:pt x="55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9" y="55"/>
                    <a:pt x="63" y="52"/>
                    <a:pt x="69" y="52"/>
                  </a:cubicBezTo>
                  <a:close/>
                  <a:moveTo>
                    <a:pt x="73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2" y="59"/>
                    <a:pt x="71" y="59"/>
                    <a:pt x="69" y="59"/>
                  </a:cubicBezTo>
                  <a:cubicBezTo>
                    <a:pt x="65" y="59"/>
                    <a:pt x="62" y="60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57" y="65"/>
                    <a:pt x="56" y="68"/>
                    <a:pt x="56" y="72"/>
                  </a:cubicBezTo>
                  <a:cubicBezTo>
                    <a:pt x="56" y="76"/>
                    <a:pt x="57" y="79"/>
                    <a:pt x="60" y="81"/>
                  </a:cubicBezTo>
                  <a:cubicBezTo>
                    <a:pt x="62" y="84"/>
                    <a:pt x="65" y="85"/>
                    <a:pt x="69" y="85"/>
                  </a:cubicBezTo>
                  <a:cubicBezTo>
                    <a:pt x="73" y="85"/>
                    <a:pt x="76" y="84"/>
                    <a:pt x="78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81" y="79"/>
                    <a:pt x="82" y="76"/>
                    <a:pt x="82" y="72"/>
                  </a:cubicBezTo>
                  <a:cubicBezTo>
                    <a:pt x="82" y="70"/>
                    <a:pt x="82" y="69"/>
                    <a:pt x="81" y="68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1" y="78"/>
                    <a:pt x="67" y="78"/>
                    <a:pt x="65" y="76"/>
                  </a:cubicBezTo>
                  <a:cubicBezTo>
                    <a:pt x="63" y="74"/>
                    <a:pt x="63" y="70"/>
                    <a:pt x="65" y="68"/>
                  </a:cubicBezTo>
                  <a:cubicBezTo>
                    <a:pt x="73" y="60"/>
                    <a:pt x="73" y="60"/>
                    <a:pt x="73" y="60"/>
                  </a:cubicBezTo>
                  <a:close/>
                  <a:moveTo>
                    <a:pt x="117" y="10"/>
                  </a:moveTo>
                  <a:cubicBezTo>
                    <a:pt x="117" y="10"/>
                    <a:pt x="117" y="10"/>
                    <a:pt x="117" y="10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0"/>
                    <a:pt x="117" y="10"/>
                    <a:pt x="117" y="10"/>
                  </a:cubicBezTo>
                  <a:close/>
                  <a:moveTo>
                    <a:pt x="123" y="22"/>
                  </a:moveTo>
                  <a:cubicBezTo>
                    <a:pt x="123" y="22"/>
                    <a:pt x="123" y="22"/>
                    <a:pt x="123" y="22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23" y="22"/>
                    <a:pt x="123" y="22"/>
                    <a:pt x="12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" name="Rectangle 12"/>
          <p:cNvSpPr/>
          <p:nvPr/>
        </p:nvSpPr>
        <p:spPr>
          <a:xfrm>
            <a:off x="10469615" y="1794675"/>
            <a:ext cx="558748" cy="558748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gency FB" pitchFamily="34" charset="0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5" name="Rectangle 12"/>
          <p:cNvSpPr/>
          <p:nvPr/>
        </p:nvSpPr>
        <p:spPr>
          <a:xfrm>
            <a:off x="1171458" y="5730261"/>
            <a:ext cx="558748" cy="558748"/>
          </a:xfrm>
          <a:prstGeom prst="rect">
            <a:avLst/>
          </a:prstGeom>
          <a:solidFill>
            <a:schemeClr val="accent4"/>
          </a:solidFill>
          <a:ln w="254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gency FB" pitchFamily="34" charset="0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6" name="Rectangle 12"/>
          <p:cNvSpPr/>
          <p:nvPr/>
        </p:nvSpPr>
        <p:spPr>
          <a:xfrm>
            <a:off x="10469615" y="5730261"/>
            <a:ext cx="558748" cy="558748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gency FB" pitchFamily="34" charset="0"/>
                <a:sym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2006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2" nodeType="with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4" nodeType="with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5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2300"/>
                            </p:stCondLst>
                            <p:childTnLst>
                              <p:par>
                                <p:cTn id="31" presetID="2" presetClass="entr" presetSubtype="8" decel="100000" fill="hold" grpId="1" nodeType="after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3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6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7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  <p:bldP spid="5" grpId="2"/>
      <p:bldP spid="6" grpId="3"/>
      <p:bldP spid="10" grpId="4"/>
      <p:bldP spid="14" grpId="5"/>
      <p:bldP spid="15" grpId="6"/>
      <p:bldP spid="16" grpId="7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本月重点工作回顾</a:t>
            </a:r>
          </a:p>
        </p:txBody>
      </p:sp>
      <p:sp>
        <p:nvSpPr>
          <p:cNvPr id="62" name="矩形 61"/>
          <p:cNvSpPr/>
          <p:nvPr/>
        </p:nvSpPr>
        <p:spPr>
          <a:xfrm>
            <a:off x="1257300" y="5376711"/>
            <a:ext cx="967153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服务，助你演绎精彩人生。我们长期为客户提供专业的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  <a:p>
            <a:pPr algn="ctr">
              <a:lnSpc>
                <a:spcPct val="120000"/>
              </a:lnSpc>
              <a:defRPr/>
            </a:pPr>
            <a:endParaRPr lang="zh-CN" altLang="en-US" sz="120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163638" y="1973942"/>
            <a:ext cx="1857829" cy="2917371"/>
            <a:chOff x="1335314" y="1770742"/>
            <a:chExt cx="1857829" cy="2917371"/>
          </a:xfrm>
        </p:grpSpPr>
        <p:sp>
          <p:nvSpPr>
            <p:cNvPr id="64" name="矩形 63"/>
            <p:cNvSpPr/>
            <p:nvPr/>
          </p:nvSpPr>
          <p:spPr>
            <a:xfrm>
              <a:off x="1335314" y="1770742"/>
              <a:ext cx="1857829" cy="2917371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853859" y="2858839"/>
              <a:ext cx="820738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6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4"/>
                      </a:gs>
                      <a:gs pos="53000">
                        <a:schemeClr val="accent3"/>
                      </a:gs>
                    </a:gsLst>
                    <a:lin ang="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标题内容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1582057" y="3275598"/>
              <a:ext cx="1364344" cy="11501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1979562" y="2025301"/>
              <a:ext cx="569332" cy="571210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+mj-lt"/>
                </a:rPr>
                <a:t>A</a:t>
              </a:r>
              <a:endParaRPr lang="zh-CN" altLang="en-US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165362" y="1973942"/>
            <a:ext cx="1857829" cy="2917371"/>
            <a:chOff x="1335314" y="1770742"/>
            <a:chExt cx="1857829" cy="2917371"/>
          </a:xfrm>
        </p:grpSpPr>
        <p:sp>
          <p:nvSpPr>
            <p:cNvPr id="69" name="矩形 68"/>
            <p:cNvSpPr/>
            <p:nvPr/>
          </p:nvSpPr>
          <p:spPr>
            <a:xfrm>
              <a:off x="1335314" y="1770742"/>
              <a:ext cx="1857829" cy="2917371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853859" y="2858839"/>
              <a:ext cx="820738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6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4"/>
                      </a:gs>
                      <a:gs pos="53000">
                        <a:schemeClr val="accent3"/>
                      </a:gs>
                    </a:gsLst>
                    <a:lin ang="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标题内容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1582057" y="3275598"/>
              <a:ext cx="1364344" cy="11501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1979562" y="2025301"/>
              <a:ext cx="569332" cy="571210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+mj-lt"/>
                </a:rPr>
                <a:t>B</a:t>
              </a:r>
              <a:endParaRPr lang="zh-CN" altLang="en-US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167086" y="1973942"/>
            <a:ext cx="1857829" cy="2917371"/>
            <a:chOff x="1335314" y="1770742"/>
            <a:chExt cx="1857829" cy="2917371"/>
          </a:xfrm>
        </p:grpSpPr>
        <p:sp>
          <p:nvSpPr>
            <p:cNvPr id="74" name="矩形 73"/>
            <p:cNvSpPr/>
            <p:nvPr/>
          </p:nvSpPr>
          <p:spPr>
            <a:xfrm>
              <a:off x="1335314" y="1770742"/>
              <a:ext cx="1857829" cy="2917371"/>
            </a:xfrm>
            <a:prstGeom prst="rect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>
                <a:solidFill>
                  <a:schemeClr val="bg1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853859" y="2858839"/>
              <a:ext cx="820738" cy="246221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6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4"/>
                      </a:gs>
                      <a:gs pos="53000">
                        <a:schemeClr val="accent3"/>
                      </a:gs>
                    </a:gsLst>
                    <a:lin ang="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600">
                  <a:solidFill>
                    <a:schemeClr val="bg1"/>
                  </a:solidFill>
                </a:rPr>
                <a:t>标题内容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582057" y="3275598"/>
              <a:ext cx="1364344" cy="1163395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7" name="Oval 7"/>
            <p:cNvSpPr>
              <a:spLocks noChangeArrowheads="1"/>
            </p:cNvSpPr>
            <p:nvPr/>
          </p:nvSpPr>
          <p:spPr bwMode="auto">
            <a:xfrm>
              <a:off x="1979562" y="2025301"/>
              <a:ext cx="569332" cy="571210"/>
            </a:xfrm>
            <a:prstGeom prst="ellipse">
              <a:avLst/>
            </a:prstGeom>
            <a:solidFill>
              <a:schemeClr val="bg2"/>
            </a:solidFill>
            <a:ln w="127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accent1"/>
                  </a:solidFill>
                  <a:latin typeface="+mj-lt"/>
                </a:rPr>
                <a:t>C</a:t>
              </a:r>
              <a:endParaRPr lang="zh-CN" altLang="en-US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168810" y="1973942"/>
            <a:ext cx="1857829" cy="2917371"/>
            <a:chOff x="1335314" y="1770742"/>
            <a:chExt cx="1857829" cy="2917371"/>
          </a:xfrm>
        </p:grpSpPr>
        <p:sp>
          <p:nvSpPr>
            <p:cNvPr id="79" name="矩形 78"/>
            <p:cNvSpPr/>
            <p:nvPr/>
          </p:nvSpPr>
          <p:spPr>
            <a:xfrm>
              <a:off x="1335314" y="1770742"/>
              <a:ext cx="1857829" cy="2917371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853859" y="2858839"/>
              <a:ext cx="820738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6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4"/>
                      </a:gs>
                      <a:gs pos="53000">
                        <a:schemeClr val="accent3"/>
                      </a:gs>
                    </a:gsLst>
                    <a:lin ang="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标题内容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1582057" y="3275598"/>
              <a:ext cx="1364344" cy="11501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82" name="Oval 7"/>
            <p:cNvSpPr>
              <a:spLocks noChangeArrowheads="1"/>
            </p:cNvSpPr>
            <p:nvPr/>
          </p:nvSpPr>
          <p:spPr bwMode="auto">
            <a:xfrm>
              <a:off x="1979562" y="2025301"/>
              <a:ext cx="569332" cy="571210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+mj-lt"/>
                </a:rPr>
                <a:t>D</a:t>
              </a:r>
              <a:endParaRPr lang="zh-CN" altLang="en-US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9170534" y="1973942"/>
            <a:ext cx="1857829" cy="2917371"/>
            <a:chOff x="1335314" y="1770742"/>
            <a:chExt cx="1857829" cy="2917371"/>
          </a:xfrm>
        </p:grpSpPr>
        <p:sp>
          <p:nvSpPr>
            <p:cNvPr id="84" name="矩形 83"/>
            <p:cNvSpPr/>
            <p:nvPr/>
          </p:nvSpPr>
          <p:spPr>
            <a:xfrm>
              <a:off x="1335314" y="1770742"/>
              <a:ext cx="1857829" cy="2917371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853859" y="2858839"/>
              <a:ext cx="820738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6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4"/>
                      </a:gs>
                      <a:gs pos="53000">
                        <a:schemeClr val="accent3"/>
                      </a:gs>
                    </a:gsLst>
                    <a:lin ang="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标题内容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1582057" y="3275598"/>
              <a:ext cx="1364344" cy="11501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05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87" name="Oval 7"/>
            <p:cNvSpPr>
              <a:spLocks noChangeArrowheads="1"/>
            </p:cNvSpPr>
            <p:nvPr/>
          </p:nvSpPr>
          <p:spPr bwMode="auto">
            <a:xfrm>
              <a:off x="1979562" y="2025301"/>
              <a:ext cx="569332" cy="571210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+mj-lt"/>
                </a:rPr>
                <a:t>E</a:t>
              </a:r>
              <a:endParaRPr lang="zh-CN" alt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68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4" decel="10000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decel="100000" fill="hold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decel="100000" fill="hold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4" decel="100000" fill="hold" nodeType="after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4" decel="100000" fill="hold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childTnLst>
                                    <p:animMotion origin="layout" path="M 4.16667E-07 -3.7037E-07 L 4.16667E-07 0.05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本月重点工作回顾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07247" y="2030268"/>
            <a:ext cx="4904827" cy="3900502"/>
            <a:chOff x="3785121" y="1812417"/>
            <a:chExt cx="4627889" cy="3779783"/>
          </a:xfrm>
        </p:grpSpPr>
        <p:pic>
          <p:nvPicPr>
            <p:cNvPr id="4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785121" y="1812417"/>
              <a:ext cx="4627889" cy="3779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1"/>
            <p:cNvSpPr/>
            <p:nvPr/>
          </p:nvSpPr>
          <p:spPr>
            <a:xfrm>
              <a:off x="4121695" y="1998151"/>
              <a:ext cx="3959505" cy="2484403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tile tx="0" ty="0" sx="100000" sy="100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604">
                <a:sym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395949" y="236717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7" name="矩形 6"/>
          <p:cNvSpPr/>
          <p:nvPr/>
        </p:nvSpPr>
        <p:spPr>
          <a:xfrm>
            <a:off x="2395950" y="201365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" name="Rounded Rectangle 14"/>
          <p:cNvSpPr>
            <a:spLocks noChangeAspect="1"/>
          </p:cNvSpPr>
          <p:nvPr/>
        </p:nvSpPr>
        <p:spPr>
          <a:xfrm>
            <a:off x="1485072" y="2090252"/>
            <a:ext cx="760664" cy="760664"/>
          </a:xfrm>
          <a:prstGeom prst="roundRect">
            <a:avLst/>
          </a:prstGeom>
          <a:solidFill>
            <a:schemeClr val="accent1"/>
          </a:solidFill>
          <a:ln w="254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Agency FB" pitchFamily="34" charset="0"/>
                <a:sym typeface="Arial" panose="020b0604020202020204" pitchFamily="34" charset="0"/>
              </a:rPr>
              <a:t>01</a:t>
            </a:r>
            <a:endParaRPr lang="zh-CN" altLang="zh-CN" sz="3200">
              <a:solidFill>
                <a:schemeClr val="bg1"/>
              </a:solidFill>
              <a:latin typeface="Agency FB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95949" y="366765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0" name="矩形 9"/>
          <p:cNvSpPr/>
          <p:nvPr/>
        </p:nvSpPr>
        <p:spPr>
          <a:xfrm>
            <a:off x="2395950" y="331413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1" name="Rounded Rectangle 14"/>
          <p:cNvSpPr>
            <a:spLocks noChangeAspect="1"/>
          </p:cNvSpPr>
          <p:nvPr/>
        </p:nvSpPr>
        <p:spPr>
          <a:xfrm>
            <a:off x="1485072" y="3390732"/>
            <a:ext cx="760664" cy="760664"/>
          </a:xfrm>
          <a:prstGeom prst="roundRect">
            <a:avLst/>
          </a:prstGeom>
          <a:solidFill>
            <a:schemeClr val="accent2"/>
          </a:solidFill>
          <a:ln w="254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Agency FB" pitchFamily="34" charset="0"/>
                <a:sym typeface="Arial" panose="020b0604020202020204" pitchFamily="34" charset="0"/>
              </a:rPr>
              <a:t>02</a:t>
            </a:r>
            <a:endParaRPr lang="zh-CN" altLang="zh-CN" sz="3200">
              <a:solidFill>
                <a:schemeClr val="bg1"/>
              </a:solidFill>
              <a:latin typeface="Agency FB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95949" y="495670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395950" y="460318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4" name="Rounded Rectangle 14"/>
          <p:cNvSpPr>
            <a:spLocks noChangeAspect="1"/>
          </p:cNvSpPr>
          <p:nvPr/>
        </p:nvSpPr>
        <p:spPr>
          <a:xfrm>
            <a:off x="1485072" y="4679782"/>
            <a:ext cx="760664" cy="760664"/>
          </a:xfrm>
          <a:prstGeom prst="roundRect">
            <a:avLst/>
          </a:prstGeom>
          <a:solidFill>
            <a:schemeClr val="accent3"/>
          </a:solidFill>
          <a:ln w="254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Agency FB" pitchFamily="34" charset="0"/>
                <a:sym typeface="Arial" panose="020b0604020202020204" pitchFamily="34" charset="0"/>
              </a:rPr>
              <a:t>03</a:t>
            </a:r>
            <a:endParaRPr lang="zh-CN" altLang="zh-CN" sz="3200">
              <a:solidFill>
                <a:schemeClr val="bg1"/>
              </a:solidFill>
              <a:latin typeface="Agency FB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3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1" presetClass="entr" presetSubtype="1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4" presetClass="entr" presetSubtype="10" fill="hold" grpId="2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7" presetClass="entr" presetSubtype="1" fill="hold" grpId="1" nodeType="afterEffect"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40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5050"/>
                            </p:stCondLst>
                            <p:childTnLst>
                              <p:par>
                                <p:cTn id="25" presetID="14" presetClass="entr" presetSubtype="10" fill="hold" grpId="5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6550"/>
                            </p:stCondLst>
                            <p:childTnLst>
                              <p:par>
                                <p:cTn id="29" presetID="17" presetClass="entr" presetSubtype="1" fill="hold" grpId="4" nodeType="afterEffect"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7100"/>
                            </p:stCondLst>
                            <p:childTnLst>
                              <p:par>
                                <p:cTn id="36" presetID="10" presetClass="entr" presetSubtype="0" fill="hold" grpId="3" nodeType="after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8100"/>
                            </p:stCondLst>
                            <p:childTnLst>
                              <p:par>
                                <p:cTn id="40" presetID="14" presetClass="entr" presetSubtype="10" fill="hold" grpId="8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9600"/>
                            </p:stCondLst>
                            <p:childTnLst>
                              <p:par>
                                <p:cTn id="44" presetID="17" presetClass="entr" presetSubtype="1" fill="hold" grpId="7" nodeType="afterEffect"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withGroup">
                            <p:stCondLst>
                              <p:cond delay="10150"/>
                            </p:stCondLst>
                            <p:childTnLst>
                              <p:par>
                                <p:cTn id="51" presetID="10" presetClass="entr" presetSubtype="0" fill="hold" grpId="6" nodeType="after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/>
      <p:bldP spid="8" grpId="2"/>
      <p:bldP spid="9" grpId="3"/>
      <p:bldP spid="10" grpId="4"/>
      <p:bldP spid="11" grpId="5"/>
      <p:bldP spid="12" grpId="6"/>
      <p:bldP spid="13" grpId="7"/>
      <p:bldP spid="14" grpId="8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本月重点工作回顾</a:t>
            </a:r>
          </a:p>
        </p:txBody>
      </p:sp>
      <p:sp>
        <p:nvSpPr>
          <p:cNvPr id="3" name="矩形 2"/>
          <p:cNvSpPr/>
          <p:nvPr/>
        </p:nvSpPr>
        <p:spPr>
          <a:xfrm>
            <a:off x="3642949" y="1728355"/>
            <a:ext cx="2159617" cy="1931826"/>
          </a:xfrm>
          <a:prstGeom prst="rect">
            <a:avLst/>
          </a:prstGeom>
          <a:blipFill dpi="0" rotWithShape="1">
            <a:blip r:embed="rId3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957634" y="1728355"/>
            <a:ext cx="2511806" cy="1931826"/>
          </a:xfrm>
          <a:prstGeom prst="rect">
            <a:avLst/>
          </a:prstGeom>
          <a:blipFill dpi="0" rotWithShape="1">
            <a:blip r:embed="rId4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638" y="3841995"/>
            <a:ext cx="4638927" cy="2001593"/>
          </a:xfrm>
          <a:prstGeom prst="rect">
            <a:avLst/>
          </a:prstGeom>
          <a:blipFill dpi="0" rotWithShape="1"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624507" y="3841995"/>
            <a:ext cx="2403856" cy="2001593"/>
          </a:xfrm>
          <a:prstGeom prst="rect">
            <a:avLst/>
          </a:prstGeom>
          <a:blipFill dpi="0" rotWithShape="1">
            <a:blip r:embed="rId7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63638" y="1728355"/>
            <a:ext cx="2324245" cy="1931826"/>
            <a:chOff x="839787" y="1690255"/>
            <a:chExt cx="2324245" cy="1931826"/>
          </a:xfrm>
        </p:grpSpPr>
        <p:sp>
          <p:nvSpPr>
            <p:cNvPr id="8" name="矩形 7"/>
            <p:cNvSpPr/>
            <p:nvPr/>
          </p:nvSpPr>
          <p:spPr>
            <a:xfrm>
              <a:off x="839787" y="1690255"/>
              <a:ext cx="2324245" cy="1931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11304" y="2110620"/>
              <a:ext cx="1968772" cy="1157240"/>
              <a:chOff x="1126853" y="2110620"/>
              <a:chExt cx="1968772" cy="1157240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112685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12685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8624507" y="1728355"/>
            <a:ext cx="2403856" cy="1931826"/>
            <a:chOff x="8840406" y="1690255"/>
            <a:chExt cx="2511806" cy="1931826"/>
          </a:xfrm>
        </p:grpSpPr>
        <p:sp>
          <p:nvSpPr>
            <p:cNvPr id="13" name="矩形 12"/>
            <p:cNvSpPr/>
            <p:nvPr/>
          </p:nvSpPr>
          <p:spPr>
            <a:xfrm>
              <a:off x="8840406" y="1690255"/>
              <a:ext cx="2511806" cy="19318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111923" y="2110620"/>
              <a:ext cx="1968772" cy="1157240"/>
              <a:chOff x="9146903" y="2110620"/>
              <a:chExt cx="1968772" cy="115724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914690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5957634" y="3841995"/>
            <a:ext cx="2511806" cy="2001593"/>
            <a:chOff x="6173533" y="3803895"/>
            <a:chExt cx="2511806" cy="2217493"/>
          </a:xfrm>
        </p:grpSpPr>
        <p:sp>
          <p:nvSpPr>
            <p:cNvPr id="18" name="矩形 17"/>
            <p:cNvSpPr/>
            <p:nvPr/>
          </p:nvSpPr>
          <p:spPr>
            <a:xfrm>
              <a:off x="6173533" y="3803895"/>
              <a:ext cx="2511806" cy="22174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solidFill>
                  <a:schemeClr val="tx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445050" y="4334021"/>
              <a:ext cx="1968772" cy="1222215"/>
              <a:chOff x="9146903" y="2110620"/>
              <a:chExt cx="1968772" cy="1222215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146903" y="2510730"/>
                <a:ext cx="1968772" cy="822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509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0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nodeType="withEffect">
                                  <p:childTnLst>
                                    <p:animMotion origin="layout" path="M 4.79167E-06 -4.07407E-06 L 4.79167E-06 0.11112" pathEditMode="relative" rAng="0" ptsTypes="AA">
                                      <p:cBhvr>
                                        <p:cTn id="10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grpId="1" nodeType="withEffect">
                                  <p:childTnLst>
                                    <p:animMotion origin="layout" path="M 2.08333E-07 -4.07407E-06 L 2.08333E-07 0.11112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2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decel="100000" fill="hold" grpId="3" nodeType="withEffect">
                                  <p:childTnLst>
                                    <p:animMotion origin="layout" path="M 3.33333E-06 -4.07407E-06 L 3.33333E-06 0.11112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100000" fill="hold" nodeType="withEffect">
                                  <p:childTnLst>
                                    <p:animMotion origin="layout" path="M 4.16667E-07 -4.07407E-06 L 4.16667E-07 0.11112" pathEditMode="relative" rAng="0" ptsTypes="AA">
                                      <p:cBhvr>
                                        <p:cTn id="2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grpId="5" nodeType="withEffect">
                                  <p:childTnLst>
                                    <p:animMotion origin="layout" path="M 2.91667E-06 1.48148E-06 L 2.91667E-06 0.11111" pathEditMode="relative" rAng="0" ptsTypes="AA">
                                      <p:cBhvr>
                                        <p:cTn id="30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decel="100000" fill="hold" nodeType="withEffect">
                                  <p:childTnLst>
                                    <p:animMotion origin="layout" path="M 3.33333E-06 1.48148E-06 L 3.33333E-06 0.11111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6" nodeType="with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7" nodeType="withEffect">
                                  <p:childTnLst>
                                    <p:animMotion origin="layout" path="M 4.16667E-07 1.48148E-06 L 4.16667E-07 0.11111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2"/>
      <p:bldP spid="4" grpId="3"/>
      <p:bldP spid="5" grpId="4"/>
      <p:bldP spid="5" grpId="5"/>
      <p:bldP spid="6" grpId="6"/>
      <p:bldP spid="6" grpId="7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306287" y="485117"/>
            <a:ext cx="435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2"/>
                </a:solidFill>
                <a:latin typeface="+mj-ea"/>
                <a:ea typeface="+mj-ea"/>
              </a:rPr>
              <a:t>本月重点工作回顾</a:t>
            </a: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>
          <a:xfrm>
            <a:off x="4013327" y="1870120"/>
            <a:ext cx="4094874" cy="4093354"/>
            <a:chOff x="943" y="1000"/>
            <a:chExt cx="2696" cy="2695"/>
          </a:xfrm>
        </p:grpSpPr>
        <p:sp>
          <p:nvSpPr>
            <p:cNvPr id="26" name="Freeform 5"/>
            <p:cNvSpPr/>
            <p:nvPr/>
          </p:nvSpPr>
          <p:spPr bwMode="auto">
            <a:xfrm>
              <a:off x="2362" y="1002"/>
              <a:ext cx="1277" cy="1544"/>
            </a:xfrm>
            <a:custGeom>
              <a:gdLst>
                <a:gd name="T0" fmla="*/ 0 w 539"/>
                <a:gd name="T1" fmla="*/ 322 h 652"/>
                <a:gd name="T2" fmla="*/ 218 w 539"/>
                <a:gd name="T3" fmla="*/ 564 h 652"/>
                <a:gd name="T4" fmla="*/ 379 w 539"/>
                <a:gd name="T5" fmla="*/ 652 h 652"/>
                <a:gd name="T6" fmla="*/ 539 w 539"/>
                <a:gd name="T7" fmla="*/ 564 h 652"/>
                <a:gd name="T8" fmla="*/ 2 w 539"/>
                <a:gd name="T9" fmla="*/ 0 h 652"/>
                <a:gd name="T10" fmla="*/ 89 w 539"/>
                <a:gd name="T11" fmla="*/ 158 h 652"/>
                <a:gd name="T12" fmla="*/ 0 w 539"/>
                <a:gd name="T13" fmla="*/ 322 h 6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9" h="652">
                  <a:moveTo>
                    <a:pt x="0" y="322"/>
                  </a:moveTo>
                  <a:cubicBezTo>
                    <a:pt x="122" y="337"/>
                    <a:pt x="216" y="439"/>
                    <a:pt x="218" y="564"/>
                  </a:cubicBezTo>
                  <a:cubicBezTo>
                    <a:pt x="379" y="652"/>
                    <a:pt x="379" y="652"/>
                    <a:pt x="379" y="652"/>
                  </a:cubicBezTo>
                  <a:cubicBezTo>
                    <a:pt x="539" y="564"/>
                    <a:pt x="539" y="564"/>
                    <a:pt x="539" y="564"/>
                  </a:cubicBezTo>
                  <a:cubicBezTo>
                    <a:pt x="536" y="263"/>
                    <a:pt x="300" y="17"/>
                    <a:pt x="2" y="0"/>
                  </a:cubicBezTo>
                  <a:cubicBezTo>
                    <a:pt x="89" y="158"/>
                    <a:pt x="89" y="158"/>
                    <a:pt x="89" y="158"/>
                  </a:cubicBezTo>
                  <a:lnTo>
                    <a:pt x="0" y="3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7" name="Freeform 6"/>
            <p:cNvSpPr/>
            <p:nvPr/>
          </p:nvSpPr>
          <p:spPr bwMode="auto">
            <a:xfrm>
              <a:off x="943" y="1000"/>
              <a:ext cx="1545" cy="1276"/>
            </a:xfrm>
            <a:custGeom>
              <a:gdLst>
                <a:gd name="T0" fmla="*/ 322 w 652"/>
                <a:gd name="T1" fmla="*/ 539 h 539"/>
                <a:gd name="T2" fmla="*/ 564 w 652"/>
                <a:gd name="T3" fmla="*/ 321 h 539"/>
                <a:gd name="T4" fmla="*/ 652 w 652"/>
                <a:gd name="T5" fmla="*/ 160 h 539"/>
                <a:gd name="T6" fmla="*/ 564 w 652"/>
                <a:gd name="T7" fmla="*/ 0 h 539"/>
                <a:gd name="T8" fmla="*/ 0 w 652"/>
                <a:gd name="T9" fmla="*/ 537 h 539"/>
                <a:gd name="T10" fmla="*/ 159 w 652"/>
                <a:gd name="T11" fmla="*/ 450 h 539"/>
                <a:gd name="T12" fmla="*/ 322 w 652"/>
                <a:gd name="T13" fmla="*/ 539 h 5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9">
                  <a:moveTo>
                    <a:pt x="322" y="539"/>
                  </a:moveTo>
                  <a:cubicBezTo>
                    <a:pt x="337" y="417"/>
                    <a:pt x="439" y="323"/>
                    <a:pt x="564" y="321"/>
                  </a:cubicBezTo>
                  <a:cubicBezTo>
                    <a:pt x="652" y="160"/>
                    <a:pt x="652" y="160"/>
                    <a:pt x="652" y="16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263" y="3"/>
                    <a:pt x="17" y="239"/>
                    <a:pt x="0" y="537"/>
                  </a:cubicBezTo>
                  <a:cubicBezTo>
                    <a:pt x="159" y="450"/>
                    <a:pt x="159" y="450"/>
                    <a:pt x="159" y="450"/>
                  </a:cubicBezTo>
                  <a:lnTo>
                    <a:pt x="322" y="5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8" name="Freeform 7"/>
            <p:cNvSpPr/>
            <p:nvPr/>
          </p:nvSpPr>
          <p:spPr bwMode="auto">
            <a:xfrm>
              <a:off x="2092" y="2421"/>
              <a:ext cx="1544" cy="1274"/>
            </a:xfrm>
            <a:custGeom>
              <a:gdLst>
                <a:gd name="T0" fmla="*/ 652 w 652"/>
                <a:gd name="T1" fmla="*/ 2 h 538"/>
                <a:gd name="T2" fmla="*/ 494 w 652"/>
                <a:gd name="T3" fmla="*/ 89 h 538"/>
                <a:gd name="T4" fmla="*/ 330 w 652"/>
                <a:gd name="T5" fmla="*/ 0 h 538"/>
                <a:gd name="T6" fmla="*/ 88 w 652"/>
                <a:gd name="T7" fmla="*/ 218 h 538"/>
                <a:gd name="T8" fmla="*/ 0 w 652"/>
                <a:gd name="T9" fmla="*/ 379 h 538"/>
                <a:gd name="T10" fmla="*/ 88 w 652"/>
                <a:gd name="T11" fmla="*/ 538 h 538"/>
                <a:gd name="T12" fmla="*/ 652 w 652"/>
                <a:gd name="T13" fmla="*/ 2 h 5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8">
                  <a:moveTo>
                    <a:pt x="652" y="2"/>
                  </a:moveTo>
                  <a:cubicBezTo>
                    <a:pt x="494" y="89"/>
                    <a:pt x="494" y="89"/>
                    <a:pt x="494" y="89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15" y="122"/>
                    <a:pt x="213" y="216"/>
                    <a:pt x="88" y="218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88" y="538"/>
                    <a:pt x="88" y="538"/>
                    <a:pt x="88" y="538"/>
                  </a:cubicBezTo>
                  <a:cubicBezTo>
                    <a:pt x="389" y="536"/>
                    <a:pt x="635" y="300"/>
                    <a:pt x="652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9" name="Freeform 8"/>
            <p:cNvSpPr/>
            <p:nvPr/>
          </p:nvSpPr>
          <p:spPr bwMode="auto">
            <a:xfrm>
              <a:off x="943" y="2151"/>
              <a:ext cx="1275" cy="1544"/>
            </a:xfrm>
            <a:custGeom>
              <a:gdLst>
                <a:gd name="T0" fmla="*/ 538 w 538"/>
                <a:gd name="T1" fmla="*/ 330 h 652"/>
                <a:gd name="T2" fmla="*/ 320 w 538"/>
                <a:gd name="T3" fmla="*/ 88 h 652"/>
                <a:gd name="T4" fmla="*/ 159 w 538"/>
                <a:gd name="T5" fmla="*/ 0 h 652"/>
                <a:gd name="T6" fmla="*/ 0 w 538"/>
                <a:gd name="T7" fmla="*/ 88 h 652"/>
                <a:gd name="T8" fmla="*/ 536 w 538"/>
                <a:gd name="T9" fmla="*/ 652 h 652"/>
                <a:gd name="T10" fmla="*/ 449 w 538"/>
                <a:gd name="T11" fmla="*/ 493 h 652"/>
                <a:gd name="T12" fmla="*/ 538 w 538"/>
                <a:gd name="T13" fmla="*/ 330 h 6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652">
                  <a:moveTo>
                    <a:pt x="538" y="330"/>
                  </a:moveTo>
                  <a:cubicBezTo>
                    <a:pt x="416" y="315"/>
                    <a:pt x="322" y="213"/>
                    <a:pt x="320" y="8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389"/>
                    <a:pt x="238" y="635"/>
                    <a:pt x="536" y="652"/>
                  </a:cubicBezTo>
                  <a:cubicBezTo>
                    <a:pt x="449" y="493"/>
                    <a:pt x="449" y="493"/>
                    <a:pt x="449" y="493"/>
                  </a:cubicBezTo>
                  <a:lnTo>
                    <a:pt x="538" y="3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2"/>
          <p:cNvGrpSpPr/>
          <p:nvPr/>
        </p:nvGrpSpPr>
        <p:grpSpPr>
          <a:xfrm>
            <a:off x="2139160" y="2509125"/>
            <a:ext cx="2465796" cy="302521"/>
            <a:chOff x="1582038" y="2697524"/>
            <a:chExt cx="2577213" cy="316190"/>
          </a:xfrm>
        </p:grpSpPr>
        <p:cxnSp>
          <p:nvCxnSpPr>
            <p:cNvPr id="31" name="Straight Connector 23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24"/>
            <p:cNvCxnSpPr/>
            <p:nvPr/>
          </p:nvCxnSpPr>
          <p:spPr>
            <a:xfrm flipH="1">
              <a:off x="1582038" y="2697524"/>
              <a:ext cx="207924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26"/>
          <p:cNvGrpSpPr/>
          <p:nvPr/>
        </p:nvGrpSpPr>
        <p:grpSpPr>
          <a:xfrm>
            <a:off x="2248913" y="4882261"/>
            <a:ext cx="2385936" cy="302521"/>
            <a:chOff x="1804697" y="4994858"/>
            <a:chExt cx="2493744" cy="316190"/>
          </a:xfrm>
        </p:grpSpPr>
        <p:cxnSp>
          <p:nvCxnSpPr>
            <p:cNvPr id="34" name="Straight Connector 27"/>
            <p:cNvCxnSpPr/>
            <p:nvPr/>
          </p:nvCxnSpPr>
          <p:spPr>
            <a:xfrm flipH="1">
              <a:off x="3800475" y="4994858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8"/>
            <p:cNvCxnSpPr/>
            <p:nvPr/>
          </p:nvCxnSpPr>
          <p:spPr>
            <a:xfrm flipH="1">
              <a:off x="1804697" y="5311048"/>
              <a:ext cx="199577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29"/>
          <p:cNvGrpSpPr/>
          <p:nvPr/>
        </p:nvGrpSpPr>
        <p:grpSpPr>
          <a:xfrm>
            <a:off x="7189149" y="2312482"/>
            <a:ext cx="2682070" cy="302521"/>
            <a:chOff x="7528087" y="2680840"/>
            <a:chExt cx="2803259" cy="316190"/>
          </a:xfrm>
        </p:grpSpPr>
        <p:cxnSp>
          <p:nvCxnSpPr>
            <p:cNvPr id="37" name="Straight Connector 30"/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1"/>
            <p:cNvCxnSpPr/>
            <p:nvPr/>
          </p:nvCxnSpPr>
          <p:spPr>
            <a:xfrm>
              <a:off x="8026053" y="2680840"/>
              <a:ext cx="230529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2"/>
          <p:cNvGrpSpPr/>
          <p:nvPr/>
        </p:nvGrpSpPr>
        <p:grpSpPr>
          <a:xfrm>
            <a:off x="7763940" y="4936393"/>
            <a:ext cx="2286290" cy="194256"/>
            <a:chOff x="8125333" y="4745260"/>
            <a:chExt cx="2389596" cy="203034"/>
          </a:xfrm>
        </p:grpSpPr>
        <p:cxnSp>
          <p:nvCxnSpPr>
            <p:cNvPr id="40" name="Straight Connector 33"/>
            <p:cNvCxnSpPr/>
            <p:nvPr/>
          </p:nvCxnSpPr>
          <p:spPr>
            <a:xfrm>
              <a:off x="8125333" y="4745260"/>
              <a:ext cx="522140" cy="20303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34"/>
            <p:cNvCxnSpPr/>
            <p:nvPr/>
          </p:nvCxnSpPr>
          <p:spPr>
            <a:xfrm>
              <a:off x="8647472" y="4948294"/>
              <a:ext cx="186745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8"/>
          <p:cNvGrpSpPr>
            <a:grpSpLocks noChangeAspect="1"/>
          </p:cNvGrpSpPr>
          <p:nvPr/>
        </p:nvGrpSpPr>
        <p:grpSpPr>
          <a:xfrm>
            <a:off x="10159590" y="4688943"/>
            <a:ext cx="747283" cy="745764"/>
            <a:chOff x="2183" y="3253"/>
            <a:chExt cx="492" cy="491"/>
          </a:xfrm>
          <a:solidFill>
            <a:schemeClr val="accent3"/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2183" y="3298"/>
              <a:ext cx="444" cy="446"/>
            </a:xfrm>
            <a:custGeom>
              <a:gdLst>
                <a:gd name="T0" fmla="*/ 93 w 185"/>
                <a:gd name="T1" fmla="*/ 186 h 186"/>
                <a:gd name="T2" fmla="*/ 185 w 185"/>
                <a:gd name="T3" fmla="*/ 93 h 186"/>
                <a:gd name="T4" fmla="*/ 175 w 185"/>
                <a:gd name="T5" fmla="*/ 49 h 186"/>
                <a:gd name="T6" fmla="*/ 172 w 185"/>
                <a:gd name="T7" fmla="*/ 49 h 186"/>
                <a:gd name="T8" fmla="*/ 171 w 185"/>
                <a:gd name="T9" fmla="*/ 49 h 186"/>
                <a:gd name="T10" fmla="*/ 159 w 185"/>
                <a:gd name="T11" fmla="*/ 48 h 186"/>
                <a:gd name="T12" fmla="*/ 151 w 185"/>
                <a:gd name="T13" fmla="*/ 57 h 186"/>
                <a:gd name="T14" fmla="*/ 161 w 185"/>
                <a:gd name="T15" fmla="*/ 93 h 186"/>
                <a:gd name="T16" fmla="*/ 93 w 185"/>
                <a:gd name="T17" fmla="*/ 161 h 186"/>
                <a:gd name="T18" fmla="*/ 25 w 185"/>
                <a:gd name="T19" fmla="*/ 93 h 186"/>
                <a:gd name="T20" fmla="*/ 93 w 185"/>
                <a:gd name="T21" fmla="*/ 25 h 186"/>
                <a:gd name="T22" fmla="*/ 129 w 185"/>
                <a:gd name="T23" fmla="*/ 35 h 186"/>
                <a:gd name="T24" fmla="*/ 136 w 185"/>
                <a:gd name="T25" fmla="*/ 27 h 186"/>
                <a:gd name="T26" fmla="*/ 135 w 185"/>
                <a:gd name="T27" fmla="*/ 14 h 186"/>
                <a:gd name="T28" fmla="*/ 135 w 185"/>
                <a:gd name="T29" fmla="*/ 11 h 186"/>
                <a:gd name="T30" fmla="*/ 93 w 185"/>
                <a:gd name="T31" fmla="*/ 0 h 186"/>
                <a:gd name="T32" fmla="*/ 0 w 185"/>
                <a:gd name="T33" fmla="*/ 93 h 186"/>
                <a:gd name="T34" fmla="*/ 93 w 185"/>
                <a:gd name="T35" fmla="*/ 186 h 186"/>
                <a:gd name="T36" fmla="*/ 93 w 185"/>
                <a:gd name="T37" fmla="*/ 186 h 186"/>
                <a:gd name="T38" fmla="*/ 93 w 185"/>
                <a:gd name="T39" fmla="*/ 186 h 1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5" h="186">
                  <a:moveTo>
                    <a:pt x="93" y="186"/>
                  </a:moveTo>
                  <a:cubicBezTo>
                    <a:pt x="144" y="186"/>
                    <a:pt x="185" y="144"/>
                    <a:pt x="185" y="93"/>
                  </a:cubicBezTo>
                  <a:cubicBezTo>
                    <a:pt x="185" y="77"/>
                    <a:pt x="181" y="62"/>
                    <a:pt x="175" y="49"/>
                  </a:cubicBezTo>
                  <a:cubicBezTo>
                    <a:pt x="174" y="49"/>
                    <a:pt x="173" y="49"/>
                    <a:pt x="172" y="49"/>
                  </a:cubicBezTo>
                  <a:cubicBezTo>
                    <a:pt x="172" y="49"/>
                    <a:pt x="171" y="49"/>
                    <a:pt x="171" y="49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7" y="67"/>
                    <a:pt x="161" y="80"/>
                    <a:pt x="161" y="93"/>
                  </a:cubicBezTo>
                  <a:cubicBezTo>
                    <a:pt x="161" y="130"/>
                    <a:pt x="130" y="161"/>
                    <a:pt x="93" y="161"/>
                  </a:cubicBezTo>
                  <a:cubicBezTo>
                    <a:pt x="55" y="161"/>
                    <a:pt x="25" y="130"/>
                    <a:pt x="25" y="93"/>
                  </a:cubicBezTo>
                  <a:cubicBezTo>
                    <a:pt x="25" y="55"/>
                    <a:pt x="55" y="25"/>
                    <a:pt x="93" y="25"/>
                  </a:cubicBezTo>
                  <a:cubicBezTo>
                    <a:pt x="106" y="25"/>
                    <a:pt x="118" y="28"/>
                    <a:pt x="129" y="35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3"/>
                    <a:pt x="135" y="12"/>
                    <a:pt x="135" y="11"/>
                  </a:cubicBezTo>
                  <a:cubicBezTo>
                    <a:pt x="123" y="4"/>
                    <a:pt x="108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ubicBezTo>
                    <a:pt x="0" y="144"/>
                    <a:pt x="41" y="186"/>
                    <a:pt x="93" y="186"/>
                  </a:cubicBezTo>
                  <a:close/>
                  <a:moveTo>
                    <a:pt x="93" y="186"/>
                  </a:moveTo>
                  <a:cubicBezTo>
                    <a:pt x="93" y="186"/>
                    <a:pt x="93" y="186"/>
                    <a:pt x="93" y="1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4" name="Freeform 10"/>
            <p:cNvSpPr>
              <a:spLocks noEditPoints="1"/>
            </p:cNvSpPr>
            <p:nvPr/>
          </p:nvSpPr>
          <p:spPr bwMode="auto">
            <a:xfrm>
              <a:off x="2296" y="3411"/>
              <a:ext cx="218" cy="218"/>
            </a:xfrm>
            <a:custGeom>
              <a:gdLst>
                <a:gd name="T0" fmla="*/ 46 w 91"/>
                <a:gd name="T1" fmla="*/ 22 h 91"/>
                <a:gd name="T2" fmla="*/ 48 w 91"/>
                <a:gd name="T3" fmla="*/ 22 h 91"/>
                <a:gd name="T4" fmla="*/ 65 w 91"/>
                <a:gd name="T5" fmla="*/ 5 h 91"/>
                <a:gd name="T6" fmla="*/ 65 w 91"/>
                <a:gd name="T7" fmla="*/ 4 h 91"/>
                <a:gd name="T8" fmla="*/ 46 w 91"/>
                <a:gd name="T9" fmla="*/ 0 h 91"/>
                <a:gd name="T10" fmla="*/ 0 w 91"/>
                <a:gd name="T11" fmla="*/ 46 h 91"/>
                <a:gd name="T12" fmla="*/ 46 w 91"/>
                <a:gd name="T13" fmla="*/ 91 h 91"/>
                <a:gd name="T14" fmla="*/ 91 w 91"/>
                <a:gd name="T15" fmla="*/ 46 h 91"/>
                <a:gd name="T16" fmla="*/ 87 w 91"/>
                <a:gd name="T17" fmla="*/ 27 h 91"/>
                <a:gd name="T18" fmla="*/ 87 w 91"/>
                <a:gd name="T19" fmla="*/ 27 h 91"/>
                <a:gd name="T20" fmla="*/ 70 w 91"/>
                <a:gd name="T21" fmla="*/ 44 h 91"/>
                <a:gd name="T22" fmla="*/ 70 w 91"/>
                <a:gd name="T23" fmla="*/ 46 h 91"/>
                <a:gd name="T24" fmla="*/ 46 w 91"/>
                <a:gd name="T25" fmla="*/ 70 h 91"/>
                <a:gd name="T26" fmla="*/ 22 w 91"/>
                <a:gd name="T27" fmla="*/ 46 h 91"/>
                <a:gd name="T28" fmla="*/ 46 w 91"/>
                <a:gd name="T29" fmla="*/ 22 h 91"/>
                <a:gd name="T30" fmla="*/ 46 w 91"/>
                <a:gd name="T31" fmla="*/ 22 h 91"/>
                <a:gd name="T32" fmla="*/ 46 w 91"/>
                <a:gd name="T33" fmla="*/ 22 h 9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91">
                  <a:moveTo>
                    <a:pt x="46" y="22"/>
                  </a:moveTo>
                  <a:cubicBezTo>
                    <a:pt x="46" y="22"/>
                    <a:pt x="47" y="22"/>
                    <a:pt x="48" y="22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2"/>
                    <a:pt x="53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71" y="91"/>
                    <a:pt x="91" y="71"/>
                    <a:pt x="91" y="46"/>
                  </a:cubicBezTo>
                  <a:cubicBezTo>
                    <a:pt x="91" y="39"/>
                    <a:pt x="90" y="32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5"/>
                    <a:pt x="70" y="45"/>
                    <a:pt x="70" y="46"/>
                  </a:cubicBezTo>
                  <a:cubicBezTo>
                    <a:pt x="70" y="59"/>
                    <a:pt x="59" y="70"/>
                    <a:pt x="46" y="70"/>
                  </a:cubicBezTo>
                  <a:cubicBezTo>
                    <a:pt x="32" y="70"/>
                    <a:pt x="22" y="59"/>
                    <a:pt x="22" y="46"/>
                  </a:cubicBezTo>
                  <a:cubicBezTo>
                    <a:pt x="22" y="33"/>
                    <a:pt x="32" y="22"/>
                    <a:pt x="46" y="22"/>
                  </a:cubicBezTo>
                  <a:close/>
                  <a:moveTo>
                    <a:pt x="46" y="22"/>
                  </a:moveTo>
                  <a:cubicBezTo>
                    <a:pt x="46" y="22"/>
                    <a:pt x="46" y="22"/>
                    <a:pt x="46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2425" y="3253"/>
              <a:ext cx="250" cy="246"/>
            </a:xfrm>
            <a:custGeom>
              <a:gdLst>
                <a:gd name="T0" fmla="*/ 87 w 104"/>
                <a:gd name="T1" fmla="*/ 28 h 103"/>
                <a:gd name="T2" fmla="*/ 92 w 104"/>
                <a:gd name="T3" fmla="*/ 23 h 103"/>
                <a:gd name="T4" fmla="*/ 92 w 104"/>
                <a:gd name="T5" fmla="*/ 14 h 103"/>
                <a:gd name="T6" fmla="*/ 89 w 104"/>
                <a:gd name="T7" fmla="*/ 11 h 103"/>
                <a:gd name="T8" fmla="*/ 85 w 104"/>
                <a:gd name="T9" fmla="*/ 9 h 103"/>
                <a:gd name="T10" fmla="*/ 81 w 104"/>
                <a:gd name="T11" fmla="*/ 11 h 103"/>
                <a:gd name="T12" fmla="*/ 75 w 104"/>
                <a:gd name="T13" fmla="*/ 17 h 103"/>
                <a:gd name="T14" fmla="*/ 74 w 104"/>
                <a:gd name="T15" fmla="*/ 1 h 103"/>
                <a:gd name="T16" fmla="*/ 72 w 104"/>
                <a:gd name="T17" fmla="*/ 0 h 103"/>
                <a:gd name="T18" fmla="*/ 70 w 104"/>
                <a:gd name="T19" fmla="*/ 0 h 103"/>
                <a:gd name="T20" fmla="*/ 48 w 104"/>
                <a:gd name="T21" fmla="*/ 23 h 103"/>
                <a:gd name="T22" fmla="*/ 45 w 104"/>
                <a:gd name="T23" fmla="*/ 31 h 103"/>
                <a:gd name="T24" fmla="*/ 45 w 104"/>
                <a:gd name="T25" fmla="*/ 31 h 103"/>
                <a:gd name="T26" fmla="*/ 46 w 104"/>
                <a:gd name="T27" fmla="*/ 46 h 103"/>
                <a:gd name="T28" fmla="*/ 38 w 104"/>
                <a:gd name="T29" fmla="*/ 54 h 103"/>
                <a:gd name="T30" fmla="*/ 23 w 104"/>
                <a:gd name="T31" fmla="*/ 68 h 103"/>
                <a:gd name="T32" fmla="*/ 23 w 104"/>
                <a:gd name="T33" fmla="*/ 69 h 103"/>
                <a:gd name="T34" fmla="*/ 9 w 104"/>
                <a:gd name="T35" fmla="*/ 83 h 103"/>
                <a:gd name="T36" fmla="*/ 2 w 104"/>
                <a:gd name="T37" fmla="*/ 89 h 103"/>
                <a:gd name="T38" fmla="*/ 1 w 104"/>
                <a:gd name="T39" fmla="*/ 92 h 103"/>
                <a:gd name="T40" fmla="*/ 1 w 104"/>
                <a:gd name="T41" fmla="*/ 97 h 103"/>
                <a:gd name="T42" fmla="*/ 5 w 104"/>
                <a:gd name="T43" fmla="*/ 103 h 103"/>
                <a:gd name="T44" fmla="*/ 6 w 104"/>
                <a:gd name="T45" fmla="*/ 103 h 103"/>
                <a:gd name="T46" fmla="*/ 11 w 104"/>
                <a:gd name="T47" fmla="*/ 102 h 103"/>
                <a:gd name="T48" fmla="*/ 14 w 104"/>
                <a:gd name="T49" fmla="*/ 101 h 103"/>
                <a:gd name="T50" fmla="*/ 59 w 104"/>
                <a:gd name="T51" fmla="*/ 57 h 103"/>
                <a:gd name="T52" fmla="*/ 72 w 104"/>
                <a:gd name="T53" fmla="*/ 58 h 103"/>
                <a:gd name="T54" fmla="*/ 72 w 104"/>
                <a:gd name="T55" fmla="*/ 58 h 103"/>
                <a:gd name="T56" fmla="*/ 73 w 104"/>
                <a:gd name="T57" fmla="*/ 58 h 103"/>
                <a:gd name="T58" fmla="*/ 80 w 104"/>
                <a:gd name="T59" fmla="*/ 55 h 103"/>
                <a:gd name="T60" fmla="*/ 102 w 104"/>
                <a:gd name="T61" fmla="*/ 32 h 103"/>
                <a:gd name="T62" fmla="*/ 101 w 104"/>
                <a:gd name="T63" fmla="*/ 29 h 103"/>
                <a:gd name="T64" fmla="*/ 87 w 104"/>
                <a:gd name="T65" fmla="*/ 28 h 103"/>
                <a:gd name="T66" fmla="*/ 87 w 104"/>
                <a:gd name="T67" fmla="*/ 28 h 103"/>
                <a:gd name="T68" fmla="*/ 87 w 104"/>
                <a:gd name="T69" fmla="*/ 28 h 10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" h="103">
                  <a:moveTo>
                    <a:pt x="87" y="28"/>
                  </a:moveTo>
                  <a:cubicBezTo>
                    <a:pt x="92" y="23"/>
                    <a:pt x="92" y="23"/>
                    <a:pt x="92" y="23"/>
                  </a:cubicBezTo>
                  <a:cubicBezTo>
                    <a:pt x="95" y="20"/>
                    <a:pt x="95" y="17"/>
                    <a:pt x="92" y="14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3" y="9"/>
                    <a:pt x="82" y="10"/>
                    <a:pt x="81" y="11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25"/>
                    <a:pt x="45" y="28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90"/>
                    <a:pt x="1" y="91"/>
                    <a:pt x="1" y="92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100"/>
                    <a:pt x="3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2"/>
                    <a:pt x="13" y="102"/>
                    <a:pt x="14" y="101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ubicBezTo>
                    <a:pt x="75" y="58"/>
                    <a:pt x="78" y="57"/>
                    <a:pt x="80" y="5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4" y="31"/>
                    <a:pt x="103" y="29"/>
                    <a:pt x="101" y="29"/>
                  </a:cubicBezTo>
                  <a:lnTo>
                    <a:pt x="87" y="28"/>
                  </a:lnTo>
                  <a:close/>
                  <a:moveTo>
                    <a:pt x="87" y="28"/>
                  </a:moveTo>
                  <a:cubicBezTo>
                    <a:pt x="87" y="28"/>
                    <a:pt x="87" y="28"/>
                    <a:pt x="87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22"/>
          <p:cNvGrpSpPr>
            <a:grpSpLocks noChangeAspect="1"/>
          </p:cNvGrpSpPr>
          <p:nvPr/>
        </p:nvGrpSpPr>
        <p:grpSpPr>
          <a:xfrm>
            <a:off x="1300526" y="2229751"/>
            <a:ext cx="656152" cy="551350"/>
            <a:chOff x="4092" y="3320"/>
            <a:chExt cx="432" cy="363"/>
          </a:xfrm>
          <a:solidFill>
            <a:schemeClr val="accent1"/>
          </a:solidFill>
        </p:grpSpPr>
        <p:sp>
          <p:nvSpPr>
            <p:cNvPr id="47" name="Freeform 23"/>
            <p:cNvSpPr/>
            <p:nvPr/>
          </p:nvSpPr>
          <p:spPr bwMode="auto">
            <a:xfrm>
              <a:off x="4200" y="3365"/>
              <a:ext cx="214" cy="12"/>
            </a:xfrm>
            <a:custGeom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2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2 h 5"/>
                <a:gd name="T12" fmla="*/ 86 w 89"/>
                <a:gd name="T13" fmla="*/ 5 h 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2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8" name="Line 24"/>
            <p:cNvSpPr>
              <a:spLocks noChangeShapeType="1"/>
            </p:cNvSpPr>
            <p:nvPr/>
          </p:nvSpPr>
          <p:spPr bwMode="auto">
            <a:xfrm flipH="1"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9" name="Line 25"/>
            <p:cNvSpPr>
              <a:spLocks noChangeShapeType="1"/>
            </p:cNvSpPr>
            <p:nvPr/>
          </p:nvSpPr>
          <p:spPr bwMode="auto">
            <a:xfrm flipH="1"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0" name="Line 26"/>
            <p:cNvSpPr>
              <a:spLocks noChangeShapeType="1"/>
            </p:cNvSpPr>
            <p:nvPr/>
          </p:nvSpPr>
          <p:spPr bwMode="auto">
            <a:xfrm flipH="1"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1" name="Line 27"/>
            <p:cNvSpPr>
              <a:spLocks noChangeShapeType="1"/>
            </p:cNvSpPr>
            <p:nvPr/>
          </p:nvSpPr>
          <p:spPr bwMode="auto">
            <a:xfrm flipH="1"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2" name="Freeform 28"/>
            <p:cNvSpPr/>
            <p:nvPr/>
          </p:nvSpPr>
          <p:spPr bwMode="auto">
            <a:xfrm>
              <a:off x="4200" y="3413"/>
              <a:ext cx="214" cy="12"/>
            </a:xfrm>
            <a:custGeom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3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3 h 5"/>
                <a:gd name="T12" fmla="*/ 86 w 89"/>
                <a:gd name="T13" fmla="*/ 5 h 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3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3" name="Line 29"/>
            <p:cNvSpPr>
              <a:spLocks noChangeShapeType="1"/>
            </p:cNvSpPr>
            <p:nvPr/>
          </p:nvSpPr>
          <p:spPr bwMode="auto">
            <a:xfrm flipH="1"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4" name="Line 30"/>
            <p:cNvSpPr>
              <a:spLocks noChangeShapeType="1"/>
            </p:cNvSpPr>
            <p:nvPr/>
          </p:nvSpPr>
          <p:spPr bwMode="auto">
            <a:xfrm flipH="1"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5" name="Line 31"/>
            <p:cNvSpPr>
              <a:spLocks noChangeShapeType="1"/>
            </p:cNvSpPr>
            <p:nvPr/>
          </p:nvSpPr>
          <p:spPr bwMode="auto">
            <a:xfrm flipH="1"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6" name="Line 32"/>
            <p:cNvSpPr>
              <a:spLocks noChangeShapeType="1"/>
            </p:cNvSpPr>
            <p:nvPr/>
          </p:nvSpPr>
          <p:spPr bwMode="auto">
            <a:xfrm flipH="1"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7" name="Freeform 33"/>
            <p:cNvSpPr/>
            <p:nvPr/>
          </p:nvSpPr>
          <p:spPr bwMode="auto">
            <a:xfrm>
              <a:off x="4162" y="3320"/>
              <a:ext cx="290" cy="146"/>
            </a:xfrm>
            <a:custGeom>
              <a:gdLst>
                <a:gd name="T0" fmla="*/ 117 w 121"/>
                <a:gd name="T1" fmla="*/ 61 h 61"/>
                <a:gd name="T2" fmla="*/ 114 w 121"/>
                <a:gd name="T3" fmla="*/ 58 h 61"/>
                <a:gd name="T4" fmla="*/ 114 w 121"/>
                <a:gd name="T5" fmla="*/ 10 h 61"/>
                <a:gd name="T6" fmla="*/ 110 w 121"/>
                <a:gd name="T7" fmla="*/ 7 h 61"/>
                <a:gd name="T8" fmla="*/ 11 w 121"/>
                <a:gd name="T9" fmla="*/ 7 h 61"/>
                <a:gd name="T10" fmla="*/ 7 w 121"/>
                <a:gd name="T11" fmla="*/ 10 h 61"/>
                <a:gd name="T12" fmla="*/ 7 w 121"/>
                <a:gd name="T13" fmla="*/ 58 h 61"/>
                <a:gd name="T14" fmla="*/ 4 w 121"/>
                <a:gd name="T15" fmla="*/ 61 h 61"/>
                <a:gd name="T16" fmla="*/ 0 w 121"/>
                <a:gd name="T17" fmla="*/ 58 h 61"/>
                <a:gd name="T18" fmla="*/ 0 w 121"/>
                <a:gd name="T19" fmla="*/ 10 h 61"/>
                <a:gd name="T20" fmla="*/ 11 w 121"/>
                <a:gd name="T21" fmla="*/ 0 h 61"/>
                <a:gd name="T22" fmla="*/ 110 w 121"/>
                <a:gd name="T23" fmla="*/ 0 h 61"/>
                <a:gd name="T24" fmla="*/ 121 w 121"/>
                <a:gd name="T25" fmla="*/ 10 h 61"/>
                <a:gd name="T26" fmla="*/ 121 w 121"/>
                <a:gd name="T27" fmla="*/ 58 h 61"/>
                <a:gd name="T28" fmla="*/ 117 w 121"/>
                <a:gd name="T29" fmla="*/ 61 h 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61">
                  <a:moveTo>
                    <a:pt x="117" y="61"/>
                  </a:moveTo>
                  <a:cubicBezTo>
                    <a:pt x="115" y="61"/>
                    <a:pt x="114" y="60"/>
                    <a:pt x="114" y="58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8"/>
                    <a:pt x="112" y="7"/>
                    <a:pt x="1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7"/>
                    <a:pt x="7" y="8"/>
                    <a:pt x="7" y="10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60"/>
                    <a:pt x="6" y="61"/>
                    <a:pt x="4" y="61"/>
                  </a:cubicBezTo>
                  <a:cubicBezTo>
                    <a:pt x="2" y="61"/>
                    <a:pt x="0" y="60"/>
                    <a:pt x="0" y="5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6" y="0"/>
                    <a:pt x="121" y="4"/>
                    <a:pt x="121" y="10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60"/>
                    <a:pt x="119" y="61"/>
                    <a:pt x="11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8" name="Freeform 34"/>
            <p:cNvSpPr/>
            <p:nvPr/>
          </p:nvSpPr>
          <p:spPr bwMode="auto">
            <a:xfrm>
              <a:off x="4095" y="3368"/>
              <a:ext cx="57" cy="82"/>
            </a:xfrm>
            <a:custGeom>
              <a:gdLst>
                <a:gd name="T0" fmla="*/ 0 w 24"/>
                <a:gd name="T1" fmla="*/ 16 h 34"/>
                <a:gd name="T2" fmla="*/ 21 w 24"/>
                <a:gd name="T3" fmla="*/ 0 h 34"/>
                <a:gd name="T4" fmla="*/ 24 w 24"/>
                <a:gd name="T5" fmla="*/ 1 h 34"/>
                <a:gd name="T6" fmla="*/ 24 w 24"/>
                <a:gd name="T7" fmla="*/ 33 h 34"/>
                <a:gd name="T8" fmla="*/ 21 w 24"/>
                <a:gd name="T9" fmla="*/ 34 h 34"/>
                <a:gd name="T10" fmla="*/ 0 w 24"/>
                <a:gd name="T11" fmla="*/ 18 h 34"/>
                <a:gd name="T12" fmla="*/ 0 w 24"/>
                <a:gd name="T13" fmla="*/ 16 h 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4">
                  <a:moveTo>
                    <a:pt x="0" y="16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4" y="0"/>
                    <a:pt x="24" y="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2" y="34"/>
                    <a:pt x="21" y="3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9" name="Freeform 35"/>
            <p:cNvSpPr/>
            <p:nvPr/>
          </p:nvSpPr>
          <p:spPr bwMode="auto">
            <a:xfrm>
              <a:off x="4464" y="3370"/>
              <a:ext cx="58" cy="80"/>
            </a:xfrm>
            <a:custGeom>
              <a:gdLst>
                <a:gd name="T0" fmla="*/ 2 w 24"/>
                <a:gd name="T1" fmla="*/ 0 h 33"/>
                <a:gd name="T2" fmla="*/ 23 w 24"/>
                <a:gd name="T3" fmla="*/ 15 h 33"/>
                <a:gd name="T4" fmla="*/ 23 w 24"/>
                <a:gd name="T5" fmla="*/ 17 h 33"/>
                <a:gd name="T6" fmla="*/ 2 w 24"/>
                <a:gd name="T7" fmla="*/ 33 h 33"/>
                <a:gd name="T8" fmla="*/ 0 w 24"/>
                <a:gd name="T9" fmla="*/ 32 h 33"/>
                <a:gd name="T10" fmla="*/ 0 w 24"/>
                <a:gd name="T11" fmla="*/ 2 h 33"/>
                <a:gd name="T12" fmla="*/ 2 w 24"/>
                <a:gd name="T13" fmla="*/ 0 h 3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3">
                  <a:moveTo>
                    <a:pt x="2" y="0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4" y="16"/>
                    <a:pt x="24" y="17"/>
                    <a:pt x="23" y="17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0" name="Freeform 36"/>
            <p:cNvSpPr/>
            <p:nvPr/>
          </p:nvSpPr>
          <p:spPr bwMode="auto">
            <a:xfrm>
              <a:off x="4092" y="3430"/>
              <a:ext cx="140" cy="248"/>
            </a:xfrm>
            <a:custGeom>
              <a:gdLst>
                <a:gd name="T0" fmla="*/ 0 w 58"/>
                <a:gd name="T1" fmla="*/ 2 h 103"/>
                <a:gd name="T2" fmla="*/ 0 w 58"/>
                <a:gd name="T3" fmla="*/ 101 h 103"/>
                <a:gd name="T4" fmla="*/ 2 w 58"/>
                <a:gd name="T5" fmla="*/ 102 h 103"/>
                <a:gd name="T6" fmla="*/ 58 w 58"/>
                <a:gd name="T7" fmla="*/ 44 h 103"/>
                <a:gd name="T8" fmla="*/ 57 w 58"/>
                <a:gd name="T9" fmla="*/ 42 h 103"/>
                <a:gd name="T10" fmla="*/ 2 w 58"/>
                <a:gd name="T11" fmla="*/ 1 h 103"/>
                <a:gd name="T12" fmla="*/ 0 w 58"/>
                <a:gd name="T13" fmla="*/ 2 h 10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103">
                  <a:moveTo>
                    <a:pt x="0" y="2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1" y="103"/>
                    <a:pt x="2" y="102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3"/>
                    <a:pt x="58" y="42"/>
                    <a:pt x="57" y="4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1" name="Freeform 37"/>
            <p:cNvSpPr/>
            <p:nvPr/>
          </p:nvSpPr>
          <p:spPr bwMode="auto">
            <a:xfrm>
              <a:off x="4383" y="3430"/>
              <a:ext cx="141" cy="248"/>
            </a:xfrm>
            <a:custGeom>
              <a:gdLst>
                <a:gd name="T0" fmla="*/ 59 w 59"/>
                <a:gd name="T1" fmla="*/ 2 h 103"/>
                <a:gd name="T2" fmla="*/ 59 w 59"/>
                <a:gd name="T3" fmla="*/ 101 h 103"/>
                <a:gd name="T4" fmla="*/ 56 w 59"/>
                <a:gd name="T5" fmla="*/ 102 h 103"/>
                <a:gd name="T6" fmla="*/ 1 w 59"/>
                <a:gd name="T7" fmla="*/ 44 h 103"/>
                <a:gd name="T8" fmla="*/ 1 w 59"/>
                <a:gd name="T9" fmla="*/ 42 h 103"/>
                <a:gd name="T10" fmla="*/ 56 w 59"/>
                <a:gd name="T11" fmla="*/ 1 h 103"/>
                <a:gd name="T12" fmla="*/ 59 w 59"/>
                <a:gd name="T13" fmla="*/ 2 h 10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03">
                  <a:moveTo>
                    <a:pt x="59" y="2"/>
                  </a:moveTo>
                  <a:cubicBezTo>
                    <a:pt x="59" y="101"/>
                    <a:pt x="59" y="101"/>
                    <a:pt x="59" y="101"/>
                  </a:cubicBezTo>
                  <a:cubicBezTo>
                    <a:pt x="59" y="102"/>
                    <a:pt x="57" y="103"/>
                    <a:pt x="56" y="102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2"/>
                    <a:pt x="1" y="4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59" y="1"/>
                    <a:pt x="5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2" name="Line 38"/>
            <p:cNvSpPr>
              <a:spLocks noChangeShapeType="1"/>
            </p:cNvSpPr>
            <p:nvPr/>
          </p:nvSpPr>
          <p:spPr bwMode="auto">
            <a:xfrm flipH="1"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3" name="Line 39"/>
            <p:cNvSpPr>
              <a:spLocks noChangeShapeType="1"/>
            </p:cNvSpPr>
            <p:nvPr/>
          </p:nvSpPr>
          <p:spPr bwMode="auto">
            <a:xfrm flipH="1"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4" name="Freeform 40"/>
            <p:cNvSpPr/>
            <p:nvPr/>
          </p:nvSpPr>
          <p:spPr bwMode="auto">
            <a:xfrm>
              <a:off x="4116" y="3481"/>
              <a:ext cx="380" cy="202"/>
            </a:xfrm>
            <a:custGeom>
              <a:gdLst>
                <a:gd name="T0" fmla="*/ 78 w 158"/>
                <a:gd name="T1" fmla="*/ 0 h 84"/>
                <a:gd name="T2" fmla="*/ 0 w 158"/>
                <a:gd name="T3" fmla="*/ 81 h 84"/>
                <a:gd name="T4" fmla="*/ 2 w 158"/>
                <a:gd name="T5" fmla="*/ 84 h 84"/>
                <a:gd name="T6" fmla="*/ 156 w 158"/>
                <a:gd name="T7" fmla="*/ 84 h 84"/>
                <a:gd name="T8" fmla="*/ 158 w 158"/>
                <a:gd name="T9" fmla="*/ 81 h 84"/>
                <a:gd name="T10" fmla="*/ 80 w 158"/>
                <a:gd name="T11" fmla="*/ 0 h 84"/>
                <a:gd name="T12" fmla="*/ 78 w 158"/>
                <a:gd name="T13" fmla="*/ 0 h 8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84">
                  <a:moveTo>
                    <a:pt x="78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4"/>
                    <a:pt x="2" y="84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8" y="84"/>
                    <a:pt x="158" y="82"/>
                    <a:pt x="158" y="8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Group 47"/>
          <p:cNvGrpSpPr>
            <a:grpSpLocks noChangeAspect="1"/>
          </p:cNvGrpSpPr>
          <p:nvPr/>
        </p:nvGrpSpPr>
        <p:grpSpPr>
          <a:xfrm>
            <a:off x="10176297" y="1936609"/>
            <a:ext cx="713869" cy="622737"/>
            <a:chOff x="6040" y="3231"/>
            <a:chExt cx="470" cy="410"/>
          </a:xfrm>
          <a:solidFill>
            <a:schemeClr val="accent2"/>
          </a:solidFill>
        </p:grpSpPr>
        <p:sp>
          <p:nvSpPr>
            <p:cNvPr id="66" name="Rectangle 48"/>
            <p:cNvSpPr>
              <a:spLocks noChangeArrowheads="1"/>
            </p:cNvSpPr>
            <p:nvPr/>
          </p:nvSpPr>
          <p:spPr bwMode="auto">
            <a:xfrm>
              <a:off x="6040" y="3313"/>
              <a:ext cx="225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7" name="Rectangle 49"/>
            <p:cNvSpPr>
              <a:spLocks noChangeArrowheads="1"/>
            </p:cNvSpPr>
            <p:nvPr/>
          </p:nvSpPr>
          <p:spPr bwMode="auto">
            <a:xfrm>
              <a:off x="6287" y="3313"/>
              <a:ext cx="223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8" name="Rectangle 50"/>
            <p:cNvSpPr>
              <a:spLocks noChangeArrowheads="1"/>
            </p:cNvSpPr>
            <p:nvPr/>
          </p:nvSpPr>
          <p:spPr bwMode="auto">
            <a:xfrm>
              <a:off x="6085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9" name="Rectangle 51"/>
            <p:cNvSpPr>
              <a:spLocks noChangeArrowheads="1"/>
            </p:cNvSpPr>
            <p:nvPr/>
          </p:nvSpPr>
          <p:spPr bwMode="auto">
            <a:xfrm>
              <a:off x="6287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0" name="Freeform 52"/>
            <p:cNvSpPr/>
            <p:nvPr/>
          </p:nvSpPr>
          <p:spPr bwMode="auto">
            <a:xfrm>
              <a:off x="6282" y="3231"/>
              <a:ext cx="108" cy="63"/>
            </a:xfrm>
            <a:custGeom>
              <a:gdLst>
                <a:gd name="T0" fmla="*/ 25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5 w 45"/>
                <a:gd name="T7" fmla="*/ 0 h 2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5" y="0"/>
                  </a:moveTo>
                  <a:cubicBezTo>
                    <a:pt x="11" y="0"/>
                    <a:pt x="0" y="26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12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1" name="Freeform 53"/>
            <p:cNvSpPr/>
            <p:nvPr/>
          </p:nvSpPr>
          <p:spPr bwMode="auto">
            <a:xfrm>
              <a:off x="6162" y="3231"/>
              <a:ext cx="108" cy="63"/>
            </a:xfrm>
            <a:custGeom>
              <a:gdLst>
                <a:gd name="T0" fmla="*/ 20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0 w 45"/>
                <a:gd name="T7" fmla="*/ 0 h 2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0" y="0"/>
                  </a:moveTo>
                  <a:cubicBezTo>
                    <a:pt x="6" y="0"/>
                    <a:pt x="0" y="12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3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72" name="Freeform 5"/>
          <p:cNvSpPr>
            <a:spLocks noEditPoints="1"/>
          </p:cNvSpPr>
          <p:nvPr/>
        </p:nvSpPr>
        <p:spPr bwMode="auto">
          <a:xfrm>
            <a:off x="1279262" y="4834682"/>
            <a:ext cx="698680" cy="700198"/>
          </a:xfrm>
          <a:custGeom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22 w 192"/>
              <a:gd name="T11" fmla="*/ 133 h 192"/>
              <a:gd name="T12" fmla="*/ 101 w 192"/>
              <a:gd name="T13" fmla="*/ 142 h 192"/>
              <a:gd name="T14" fmla="*/ 101 w 192"/>
              <a:gd name="T15" fmla="*/ 156 h 192"/>
              <a:gd name="T16" fmla="*/ 96 w 192"/>
              <a:gd name="T17" fmla="*/ 156 h 192"/>
              <a:gd name="T18" fmla="*/ 90 w 192"/>
              <a:gd name="T19" fmla="*/ 156 h 192"/>
              <a:gd name="T20" fmla="*/ 90 w 192"/>
              <a:gd name="T21" fmla="*/ 143 h 192"/>
              <a:gd name="T22" fmla="*/ 62 w 192"/>
              <a:gd name="T23" fmla="*/ 117 h 192"/>
              <a:gd name="T24" fmla="*/ 80 w 192"/>
              <a:gd name="T25" fmla="*/ 112 h 192"/>
              <a:gd name="T26" fmla="*/ 96 w 192"/>
              <a:gd name="T27" fmla="*/ 127 h 192"/>
              <a:gd name="T28" fmla="*/ 96 w 192"/>
              <a:gd name="T29" fmla="*/ 127 h 192"/>
              <a:gd name="T30" fmla="*/ 106 w 192"/>
              <a:gd name="T31" fmla="*/ 124 h 192"/>
              <a:gd name="T32" fmla="*/ 109 w 192"/>
              <a:gd name="T33" fmla="*/ 116 h 192"/>
              <a:gd name="T34" fmla="*/ 106 w 192"/>
              <a:gd name="T35" fmla="*/ 109 h 192"/>
              <a:gd name="T36" fmla="*/ 96 w 192"/>
              <a:gd name="T37" fmla="*/ 104 h 192"/>
              <a:gd name="T38" fmla="*/ 92 w 192"/>
              <a:gd name="T39" fmla="*/ 103 h 192"/>
              <a:gd name="T40" fmla="*/ 77 w 192"/>
              <a:gd name="T41" fmla="*/ 96 h 192"/>
              <a:gd name="T42" fmla="*/ 69 w 192"/>
              <a:gd name="T43" fmla="*/ 88 h 192"/>
              <a:gd name="T44" fmla="*/ 66 w 192"/>
              <a:gd name="T45" fmla="*/ 74 h 192"/>
              <a:gd name="T46" fmla="*/ 72 w 192"/>
              <a:gd name="T47" fmla="*/ 56 h 192"/>
              <a:gd name="T48" fmla="*/ 90 w 192"/>
              <a:gd name="T49" fmla="*/ 47 h 192"/>
              <a:gd name="T50" fmla="*/ 90 w 192"/>
              <a:gd name="T51" fmla="*/ 36 h 192"/>
              <a:gd name="T52" fmla="*/ 96 w 192"/>
              <a:gd name="T53" fmla="*/ 36 h 192"/>
              <a:gd name="T54" fmla="*/ 101 w 192"/>
              <a:gd name="T55" fmla="*/ 36 h 192"/>
              <a:gd name="T56" fmla="*/ 101 w 192"/>
              <a:gd name="T57" fmla="*/ 47 h 192"/>
              <a:gd name="T58" fmla="*/ 126 w 192"/>
              <a:gd name="T59" fmla="*/ 68 h 192"/>
              <a:gd name="T60" fmla="*/ 110 w 192"/>
              <a:gd name="T61" fmla="*/ 75 h 192"/>
              <a:gd name="T62" fmla="*/ 96 w 192"/>
              <a:gd name="T63" fmla="*/ 61 h 192"/>
              <a:gd name="T64" fmla="*/ 96 w 192"/>
              <a:gd name="T65" fmla="*/ 61 h 192"/>
              <a:gd name="T66" fmla="*/ 88 w 192"/>
              <a:gd name="T67" fmla="*/ 64 h 192"/>
              <a:gd name="T68" fmla="*/ 86 w 192"/>
              <a:gd name="T69" fmla="*/ 71 h 192"/>
              <a:gd name="T70" fmla="*/ 88 w 192"/>
              <a:gd name="T71" fmla="*/ 78 h 192"/>
              <a:gd name="T72" fmla="*/ 96 w 192"/>
              <a:gd name="T73" fmla="*/ 82 h 192"/>
              <a:gd name="T74" fmla="*/ 100 w 192"/>
              <a:gd name="T75" fmla="*/ 84 h 192"/>
              <a:gd name="T76" fmla="*/ 116 w 192"/>
              <a:gd name="T77" fmla="*/ 91 h 192"/>
              <a:gd name="T78" fmla="*/ 125 w 192"/>
              <a:gd name="T79" fmla="*/ 100 h 192"/>
              <a:gd name="T80" fmla="*/ 129 w 192"/>
              <a:gd name="T81" fmla="*/ 113 h 192"/>
              <a:gd name="T82" fmla="*/ 122 w 192"/>
              <a:gd name="T83" fmla="*/ 133 h 19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22" y="133"/>
                </a:moveTo>
                <a:cubicBezTo>
                  <a:pt x="117" y="138"/>
                  <a:pt x="110" y="142"/>
                  <a:pt x="101" y="142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0" y="156"/>
                  <a:pt x="90" y="156"/>
                  <a:pt x="90" y="156"/>
                </a:cubicBezTo>
                <a:cubicBezTo>
                  <a:pt x="90" y="143"/>
                  <a:pt x="90" y="143"/>
                  <a:pt x="90" y="143"/>
                </a:cubicBezTo>
                <a:cubicBezTo>
                  <a:pt x="75" y="141"/>
                  <a:pt x="66" y="132"/>
                  <a:pt x="62" y="117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2" y="122"/>
                  <a:pt x="87" y="127"/>
                  <a:pt x="96" y="127"/>
                </a:cubicBezTo>
                <a:cubicBezTo>
                  <a:pt x="96" y="127"/>
                  <a:pt x="96" y="127"/>
                  <a:pt x="96" y="127"/>
                </a:cubicBezTo>
                <a:cubicBezTo>
                  <a:pt x="100" y="127"/>
                  <a:pt x="104" y="126"/>
                  <a:pt x="106" y="124"/>
                </a:cubicBezTo>
                <a:cubicBezTo>
                  <a:pt x="108" y="122"/>
                  <a:pt x="109" y="119"/>
                  <a:pt x="109" y="116"/>
                </a:cubicBezTo>
                <a:cubicBezTo>
                  <a:pt x="109" y="113"/>
                  <a:pt x="108" y="111"/>
                  <a:pt x="106" y="109"/>
                </a:cubicBezTo>
                <a:cubicBezTo>
                  <a:pt x="104" y="108"/>
                  <a:pt x="101" y="106"/>
                  <a:pt x="96" y="104"/>
                </a:cubicBezTo>
                <a:cubicBezTo>
                  <a:pt x="95" y="104"/>
                  <a:pt x="93" y="103"/>
                  <a:pt x="92" y="103"/>
                </a:cubicBezTo>
                <a:cubicBezTo>
                  <a:pt x="86" y="101"/>
                  <a:pt x="81" y="99"/>
                  <a:pt x="77" y="96"/>
                </a:cubicBezTo>
                <a:cubicBezTo>
                  <a:pt x="74" y="94"/>
                  <a:pt x="71" y="91"/>
                  <a:pt x="69" y="88"/>
                </a:cubicBezTo>
                <a:cubicBezTo>
                  <a:pt x="67" y="84"/>
                  <a:pt x="66" y="79"/>
                  <a:pt x="66" y="74"/>
                </a:cubicBezTo>
                <a:cubicBezTo>
                  <a:pt x="66" y="68"/>
                  <a:pt x="68" y="62"/>
                  <a:pt x="72" y="56"/>
                </a:cubicBezTo>
                <a:cubicBezTo>
                  <a:pt x="75" y="51"/>
                  <a:pt x="82" y="48"/>
                  <a:pt x="90" y="47"/>
                </a:cubicBezTo>
                <a:cubicBezTo>
                  <a:pt x="90" y="36"/>
                  <a:pt x="90" y="36"/>
                  <a:pt x="90" y="36"/>
                </a:cubicBezTo>
                <a:cubicBezTo>
                  <a:pt x="96" y="36"/>
                  <a:pt x="96" y="36"/>
                  <a:pt x="96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114" y="48"/>
                  <a:pt x="122" y="55"/>
                  <a:pt x="126" y="68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7" y="66"/>
                  <a:pt x="103" y="61"/>
                  <a:pt x="9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3" y="61"/>
                  <a:pt x="90" y="62"/>
                  <a:pt x="88" y="64"/>
                </a:cubicBezTo>
                <a:cubicBezTo>
                  <a:pt x="87" y="66"/>
                  <a:pt x="86" y="69"/>
                  <a:pt x="86" y="71"/>
                </a:cubicBezTo>
                <a:cubicBezTo>
                  <a:pt x="86" y="74"/>
                  <a:pt x="87" y="76"/>
                  <a:pt x="88" y="78"/>
                </a:cubicBezTo>
                <a:cubicBezTo>
                  <a:pt x="90" y="79"/>
                  <a:pt x="92" y="80"/>
                  <a:pt x="96" y="82"/>
                </a:cubicBezTo>
                <a:cubicBezTo>
                  <a:pt x="97" y="82"/>
                  <a:pt x="99" y="83"/>
                  <a:pt x="100" y="84"/>
                </a:cubicBezTo>
                <a:cubicBezTo>
                  <a:pt x="107" y="86"/>
                  <a:pt x="112" y="88"/>
                  <a:pt x="116" y="91"/>
                </a:cubicBezTo>
                <a:cubicBezTo>
                  <a:pt x="120" y="93"/>
                  <a:pt x="123" y="96"/>
                  <a:pt x="125" y="100"/>
                </a:cubicBezTo>
                <a:cubicBezTo>
                  <a:pt x="128" y="104"/>
                  <a:pt x="129" y="108"/>
                  <a:pt x="129" y="113"/>
                </a:cubicBezTo>
                <a:cubicBezTo>
                  <a:pt x="129" y="121"/>
                  <a:pt x="127" y="128"/>
                  <a:pt x="122" y="1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73" name="TextBox 66"/>
          <p:cNvSpPr txBox="1"/>
          <p:nvPr/>
        </p:nvSpPr>
        <p:spPr>
          <a:xfrm>
            <a:off x="8105149" y="5271023"/>
            <a:ext cx="194508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</a:t>
            </a:r>
          </a:p>
        </p:txBody>
      </p:sp>
      <p:sp>
        <p:nvSpPr>
          <p:cNvPr id="74" name="TextBox 67"/>
          <p:cNvSpPr txBox="1"/>
          <p:nvPr/>
        </p:nvSpPr>
        <p:spPr>
          <a:xfrm>
            <a:off x="2183465" y="2608341"/>
            <a:ext cx="18982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75" name="TextBox 68"/>
          <p:cNvSpPr txBox="1"/>
          <p:nvPr/>
        </p:nvSpPr>
        <p:spPr>
          <a:xfrm>
            <a:off x="2183465" y="5271023"/>
            <a:ext cx="193143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76" name="TextBox 69"/>
          <p:cNvSpPr txBox="1"/>
          <p:nvPr/>
        </p:nvSpPr>
        <p:spPr>
          <a:xfrm>
            <a:off x="8113505" y="2438619"/>
            <a:ext cx="193672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</a:t>
            </a:r>
          </a:p>
        </p:txBody>
      </p:sp>
      <p:sp>
        <p:nvSpPr>
          <p:cNvPr id="77" name="TextBox 70"/>
          <p:cNvSpPr txBox="1"/>
          <p:nvPr/>
        </p:nvSpPr>
        <p:spPr>
          <a:xfrm>
            <a:off x="2183465" y="2006612"/>
            <a:ext cx="1107996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78" name="TextBox 71"/>
          <p:cNvSpPr txBox="1"/>
          <p:nvPr/>
        </p:nvSpPr>
        <p:spPr>
          <a:xfrm>
            <a:off x="2183465" y="4682504"/>
            <a:ext cx="1107996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79" name="TextBox 72"/>
          <p:cNvSpPr txBox="1"/>
          <p:nvPr/>
        </p:nvSpPr>
        <p:spPr>
          <a:xfrm>
            <a:off x="8942234" y="1878673"/>
            <a:ext cx="11079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0" name="TextBox 73"/>
          <p:cNvSpPr txBox="1"/>
          <p:nvPr/>
        </p:nvSpPr>
        <p:spPr>
          <a:xfrm>
            <a:off x="8942234" y="4688943"/>
            <a:ext cx="11079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81" name="Group 74"/>
          <p:cNvGrpSpPr/>
          <p:nvPr/>
        </p:nvGrpSpPr>
        <p:grpSpPr>
          <a:xfrm>
            <a:off x="4696329" y="4517204"/>
            <a:ext cx="476765" cy="475665"/>
            <a:chOff x="6294438" y="-201613"/>
            <a:chExt cx="687387" cy="685801"/>
          </a:xfrm>
          <a:solidFill>
            <a:schemeClr val="bg1"/>
          </a:solidFill>
        </p:grpSpPr>
        <p:sp>
          <p:nvSpPr>
            <p:cNvPr id="82" name="Freeform 10"/>
            <p:cNvSpPr>
              <a:spLocks noEditPoints="1"/>
            </p:cNvSpPr>
            <p:nvPr/>
          </p:nvSpPr>
          <p:spPr bwMode="auto">
            <a:xfrm>
              <a:off x="6294438" y="-201613"/>
              <a:ext cx="687387" cy="685801"/>
            </a:xfrm>
            <a:custGeom>
              <a:gdLst>
                <a:gd name="T0" fmla="*/ 163 w 180"/>
                <a:gd name="T1" fmla="*/ 0 h 180"/>
                <a:gd name="T2" fmla="*/ 39 w 180"/>
                <a:gd name="T3" fmla="*/ 0 h 180"/>
                <a:gd name="T4" fmla="*/ 23 w 180"/>
                <a:gd name="T5" fmla="*/ 17 h 180"/>
                <a:gd name="T6" fmla="*/ 23 w 180"/>
                <a:gd name="T7" fmla="*/ 28 h 180"/>
                <a:gd name="T8" fmla="*/ 17 w 180"/>
                <a:gd name="T9" fmla="*/ 28 h 180"/>
                <a:gd name="T10" fmla="*/ 0 w 180"/>
                <a:gd name="T11" fmla="*/ 45 h 180"/>
                <a:gd name="T12" fmla="*/ 0 w 180"/>
                <a:gd name="T13" fmla="*/ 158 h 180"/>
                <a:gd name="T14" fmla="*/ 23 w 180"/>
                <a:gd name="T15" fmla="*/ 180 h 180"/>
                <a:gd name="T16" fmla="*/ 158 w 180"/>
                <a:gd name="T17" fmla="*/ 180 h 180"/>
                <a:gd name="T18" fmla="*/ 180 w 180"/>
                <a:gd name="T19" fmla="*/ 158 h 180"/>
                <a:gd name="T20" fmla="*/ 180 w 180"/>
                <a:gd name="T21" fmla="*/ 17 h 180"/>
                <a:gd name="T22" fmla="*/ 163 w 180"/>
                <a:gd name="T23" fmla="*/ 0 h 180"/>
                <a:gd name="T24" fmla="*/ 169 w 180"/>
                <a:gd name="T25" fmla="*/ 158 h 180"/>
                <a:gd name="T26" fmla="*/ 158 w 180"/>
                <a:gd name="T27" fmla="*/ 169 h 180"/>
                <a:gd name="T28" fmla="*/ 23 w 180"/>
                <a:gd name="T29" fmla="*/ 169 h 180"/>
                <a:gd name="T30" fmla="*/ 11 w 180"/>
                <a:gd name="T31" fmla="*/ 158 h 180"/>
                <a:gd name="T32" fmla="*/ 11 w 180"/>
                <a:gd name="T33" fmla="*/ 45 h 180"/>
                <a:gd name="T34" fmla="*/ 17 w 180"/>
                <a:gd name="T35" fmla="*/ 39 h 180"/>
                <a:gd name="T36" fmla="*/ 23 w 180"/>
                <a:gd name="T37" fmla="*/ 39 h 180"/>
                <a:gd name="T38" fmla="*/ 23 w 180"/>
                <a:gd name="T39" fmla="*/ 152 h 180"/>
                <a:gd name="T40" fmla="*/ 28 w 180"/>
                <a:gd name="T41" fmla="*/ 158 h 180"/>
                <a:gd name="T42" fmla="*/ 34 w 180"/>
                <a:gd name="T43" fmla="*/ 152 h 180"/>
                <a:gd name="T44" fmla="*/ 34 w 180"/>
                <a:gd name="T45" fmla="*/ 17 h 180"/>
                <a:gd name="T46" fmla="*/ 39 w 180"/>
                <a:gd name="T47" fmla="*/ 11 h 180"/>
                <a:gd name="T48" fmla="*/ 163 w 180"/>
                <a:gd name="T49" fmla="*/ 11 h 180"/>
                <a:gd name="T50" fmla="*/ 169 w 180"/>
                <a:gd name="T51" fmla="*/ 17 h 180"/>
                <a:gd name="T52" fmla="*/ 169 w 180"/>
                <a:gd name="T53" fmla="*/ 158 h 18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0" h="180">
                  <a:moveTo>
                    <a:pt x="163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0" y="0"/>
                    <a:pt x="23" y="8"/>
                    <a:pt x="23" y="1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8" y="28"/>
                    <a:pt x="0" y="36"/>
                    <a:pt x="0" y="45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0"/>
                    <a:pt x="10" y="180"/>
                    <a:pt x="23" y="180"/>
                  </a:cubicBezTo>
                  <a:cubicBezTo>
                    <a:pt x="158" y="180"/>
                    <a:pt x="158" y="180"/>
                    <a:pt x="158" y="180"/>
                  </a:cubicBezTo>
                  <a:cubicBezTo>
                    <a:pt x="170" y="180"/>
                    <a:pt x="180" y="170"/>
                    <a:pt x="180" y="158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0" y="8"/>
                    <a:pt x="172" y="0"/>
                    <a:pt x="163" y="0"/>
                  </a:cubicBezTo>
                  <a:close/>
                  <a:moveTo>
                    <a:pt x="169" y="158"/>
                  </a:moveTo>
                  <a:cubicBezTo>
                    <a:pt x="169" y="164"/>
                    <a:pt x="164" y="169"/>
                    <a:pt x="158" y="169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16" y="169"/>
                    <a:pt x="11" y="164"/>
                    <a:pt x="11" y="15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2"/>
                    <a:pt x="14" y="39"/>
                    <a:pt x="17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5"/>
                    <a:pt x="25" y="158"/>
                    <a:pt x="28" y="158"/>
                  </a:cubicBezTo>
                  <a:cubicBezTo>
                    <a:pt x="31" y="158"/>
                    <a:pt x="34" y="155"/>
                    <a:pt x="34" y="15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4"/>
                    <a:pt x="36" y="11"/>
                    <a:pt x="39" y="11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6" y="11"/>
                    <a:pt x="169" y="14"/>
                    <a:pt x="169" y="17"/>
                  </a:cubicBezTo>
                  <a:lnTo>
                    <a:pt x="169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3" name="Freeform 11"/>
            <p:cNvSpPr/>
            <p:nvPr/>
          </p:nvSpPr>
          <p:spPr bwMode="auto">
            <a:xfrm>
              <a:off x="6702425" y="58737"/>
              <a:ext cx="192087" cy="19050"/>
            </a:xfrm>
            <a:custGeom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2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2 h 5"/>
                <a:gd name="T12" fmla="*/ 3 w 50"/>
                <a:gd name="T13" fmla="*/ 5 h 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6702425" y="-6350"/>
              <a:ext cx="192087" cy="19050"/>
            </a:xfrm>
            <a:custGeom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2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2 h 5"/>
                <a:gd name="T12" fmla="*/ 3 w 50"/>
                <a:gd name="T13" fmla="*/ 5 h 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5" name="Freeform 13"/>
            <p:cNvSpPr/>
            <p:nvPr/>
          </p:nvSpPr>
          <p:spPr bwMode="auto">
            <a:xfrm>
              <a:off x="6702425" y="-71438"/>
              <a:ext cx="192087" cy="19050"/>
            </a:xfrm>
            <a:custGeom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3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3 h 5"/>
                <a:gd name="T12" fmla="*/ 3 w 50"/>
                <a:gd name="T13" fmla="*/ 5 h 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3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6" name="Freeform 14"/>
            <p:cNvSpPr/>
            <p:nvPr/>
          </p:nvSpPr>
          <p:spPr bwMode="auto">
            <a:xfrm>
              <a:off x="6465888" y="377825"/>
              <a:ext cx="195262" cy="23813"/>
            </a:xfrm>
            <a:custGeom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7" name="Freeform 15"/>
            <p:cNvSpPr/>
            <p:nvPr/>
          </p:nvSpPr>
          <p:spPr bwMode="auto">
            <a:xfrm>
              <a:off x="6465888" y="312738"/>
              <a:ext cx="195262" cy="23813"/>
            </a:xfrm>
            <a:custGeom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8" name="Freeform 16"/>
            <p:cNvSpPr/>
            <p:nvPr/>
          </p:nvSpPr>
          <p:spPr bwMode="auto">
            <a:xfrm>
              <a:off x="6465888" y="249238"/>
              <a:ext cx="195262" cy="22225"/>
            </a:xfrm>
            <a:custGeom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5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9" name="Freeform 17"/>
            <p:cNvSpPr/>
            <p:nvPr/>
          </p:nvSpPr>
          <p:spPr bwMode="auto">
            <a:xfrm>
              <a:off x="6702425" y="377825"/>
              <a:ext cx="195262" cy="23813"/>
            </a:xfrm>
            <a:custGeom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0" name="Freeform 18"/>
            <p:cNvSpPr/>
            <p:nvPr/>
          </p:nvSpPr>
          <p:spPr bwMode="auto">
            <a:xfrm>
              <a:off x="6702425" y="312738"/>
              <a:ext cx="195262" cy="23813"/>
            </a:xfrm>
            <a:custGeom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1" name="Freeform 19"/>
            <p:cNvSpPr/>
            <p:nvPr/>
          </p:nvSpPr>
          <p:spPr bwMode="auto">
            <a:xfrm>
              <a:off x="6702425" y="249238"/>
              <a:ext cx="195262" cy="22225"/>
            </a:xfrm>
            <a:custGeom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5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2" name="Freeform 20"/>
            <p:cNvSpPr/>
            <p:nvPr/>
          </p:nvSpPr>
          <p:spPr bwMode="auto">
            <a:xfrm>
              <a:off x="6465888" y="119062"/>
              <a:ext cx="431800" cy="22225"/>
            </a:xfrm>
            <a:custGeom>
              <a:gdLst>
                <a:gd name="T0" fmla="*/ 110 w 113"/>
                <a:gd name="T1" fmla="*/ 0 h 6"/>
                <a:gd name="T2" fmla="*/ 3 w 113"/>
                <a:gd name="T3" fmla="*/ 0 h 6"/>
                <a:gd name="T4" fmla="*/ 0 w 113"/>
                <a:gd name="T5" fmla="*/ 3 h 6"/>
                <a:gd name="T6" fmla="*/ 3 w 113"/>
                <a:gd name="T7" fmla="*/ 6 h 6"/>
                <a:gd name="T8" fmla="*/ 110 w 113"/>
                <a:gd name="T9" fmla="*/ 6 h 6"/>
                <a:gd name="T10" fmla="*/ 113 w 113"/>
                <a:gd name="T11" fmla="*/ 3 h 6"/>
                <a:gd name="T12" fmla="*/ 110 w 113"/>
                <a:gd name="T13" fmla="*/ 0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">
                  <a:moveTo>
                    <a:pt x="1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1" y="6"/>
                    <a:pt x="113" y="5"/>
                    <a:pt x="113" y="3"/>
                  </a:cubicBezTo>
                  <a:cubicBezTo>
                    <a:pt x="113" y="2"/>
                    <a:pt x="111" y="0"/>
                    <a:pt x="1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3" name="Freeform 21"/>
            <p:cNvSpPr/>
            <p:nvPr/>
          </p:nvSpPr>
          <p:spPr bwMode="auto">
            <a:xfrm>
              <a:off x="6465888" y="184150"/>
              <a:ext cx="431800" cy="22225"/>
            </a:xfrm>
            <a:custGeom>
              <a:gdLst>
                <a:gd name="T0" fmla="*/ 110 w 113"/>
                <a:gd name="T1" fmla="*/ 0 h 6"/>
                <a:gd name="T2" fmla="*/ 3 w 113"/>
                <a:gd name="T3" fmla="*/ 0 h 6"/>
                <a:gd name="T4" fmla="*/ 0 w 113"/>
                <a:gd name="T5" fmla="*/ 3 h 6"/>
                <a:gd name="T6" fmla="*/ 3 w 113"/>
                <a:gd name="T7" fmla="*/ 6 h 6"/>
                <a:gd name="T8" fmla="*/ 110 w 113"/>
                <a:gd name="T9" fmla="*/ 6 h 6"/>
                <a:gd name="T10" fmla="*/ 113 w 113"/>
                <a:gd name="T11" fmla="*/ 3 h 6"/>
                <a:gd name="T12" fmla="*/ 110 w 113"/>
                <a:gd name="T13" fmla="*/ 0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">
                  <a:moveTo>
                    <a:pt x="1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1" y="6"/>
                    <a:pt x="113" y="5"/>
                    <a:pt x="113" y="3"/>
                  </a:cubicBezTo>
                  <a:cubicBezTo>
                    <a:pt x="113" y="2"/>
                    <a:pt x="111" y="0"/>
                    <a:pt x="1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4" name="Freeform 22"/>
            <p:cNvSpPr>
              <a:spLocks noEditPoints="1"/>
            </p:cNvSpPr>
            <p:nvPr/>
          </p:nvSpPr>
          <p:spPr bwMode="auto">
            <a:xfrm>
              <a:off x="6465888" y="-112713"/>
              <a:ext cx="195262" cy="190500"/>
            </a:xfrm>
            <a:custGeom>
              <a:gdLst>
                <a:gd name="T0" fmla="*/ 6 w 51"/>
                <a:gd name="T1" fmla="*/ 50 h 50"/>
                <a:gd name="T2" fmla="*/ 45 w 51"/>
                <a:gd name="T3" fmla="*/ 50 h 50"/>
                <a:gd name="T4" fmla="*/ 51 w 51"/>
                <a:gd name="T5" fmla="*/ 44 h 50"/>
                <a:gd name="T6" fmla="*/ 51 w 51"/>
                <a:gd name="T7" fmla="*/ 5 h 50"/>
                <a:gd name="T8" fmla="*/ 45 w 51"/>
                <a:gd name="T9" fmla="*/ 0 h 50"/>
                <a:gd name="T10" fmla="*/ 6 w 51"/>
                <a:gd name="T11" fmla="*/ 0 h 50"/>
                <a:gd name="T12" fmla="*/ 0 w 51"/>
                <a:gd name="T13" fmla="*/ 5 h 50"/>
                <a:gd name="T14" fmla="*/ 0 w 51"/>
                <a:gd name="T15" fmla="*/ 44 h 50"/>
                <a:gd name="T16" fmla="*/ 6 w 51"/>
                <a:gd name="T17" fmla="*/ 50 h 50"/>
                <a:gd name="T18" fmla="*/ 11 w 51"/>
                <a:gd name="T19" fmla="*/ 11 h 50"/>
                <a:gd name="T20" fmla="*/ 39 w 51"/>
                <a:gd name="T21" fmla="*/ 11 h 50"/>
                <a:gd name="T22" fmla="*/ 39 w 51"/>
                <a:gd name="T23" fmla="*/ 39 h 50"/>
                <a:gd name="T24" fmla="*/ 11 w 51"/>
                <a:gd name="T25" fmla="*/ 39 h 50"/>
                <a:gd name="T26" fmla="*/ 11 w 51"/>
                <a:gd name="T27" fmla="*/ 11 h 5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50">
                  <a:moveTo>
                    <a:pt x="6" y="5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8" y="50"/>
                    <a:pt x="51" y="48"/>
                    <a:pt x="51" y="4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2"/>
                    <a:pt x="48" y="0"/>
                    <a:pt x="4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3" y="50"/>
                    <a:pt x="6" y="50"/>
                  </a:cubicBezTo>
                  <a:close/>
                  <a:moveTo>
                    <a:pt x="11" y="11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11" y="39"/>
                    <a:pt x="11" y="39"/>
                    <a:pt x="11" y="39"/>
                  </a:cubicBez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95" name="Freeform 26"/>
          <p:cNvSpPr>
            <a:spLocks noEditPoints="1"/>
          </p:cNvSpPr>
          <p:nvPr/>
        </p:nvSpPr>
        <p:spPr bwMode="auto">
          <a:xfrm>
            <a:off x="4994523" y="2477014"/>
            <a:ext cx="604003" cy="586718"/>
          </a:xfrm>
          <a:custGeom>
            <a:gdLst>
              <a:gd name="T0" fmla="*/ 188 w 263"/>
              <a:gd name="T1" fmla="*/ 0 h 256"/>
              <a:gd name="T2" fmla="*/ 111 w 263"/>
              <a:gd name="T3" fmla="*/ 54 h 256"/>
              <a:gd name="T4" fmla="*/ 111 w 263"/>
              <a:gd name="T5" fmla="*/ 55 h 256"/>
              <a:gd name="T6" fmla="*/ 28 w 263"/>
              <a:gd name="T7" fmla="*/ 138 h 256"/>
              <a:gd name="T8" fmla="*/ 1 w 263"/>
              <a:gd name="T9" fmla="*/ 220 h 256"/>
              <a:gd name="T10" fmla="*/ 28 w 263"/>
              <a:gd name="T11" fmla="*/ 256 h 256"/>
              <a:gd name="T12" fmla="*/ 105 w 263"/>
              <a:gd name="T13" fmla="*/ 237 h 256"/>
              <a:gd name="T14" fmla="*/ 241 w 263"/>
              <a:gd name="T15" fmla="*/ 105 h 256"/>
              <a:gd name="T16" fmla="*/ 128 w 263"/>
              <a:gd name="T17" fmla="*/ 190 h 256"/>
              <a:gd name="T18" fmla="*/ 198 w 263"/>
              <a:gd name="T19" fmla="*/ 94 h 256"/>
              <a:gd name="T20" fmla="*/ 190 w 263"/>
              <a:gd name="T21" fmla="*/ 134 h 256"/>
              <a:gd name="T22" fmla="*/ 128 w 263"/>
              <a:gd name="T23" fmla="*/ 196 h 256"/>
              <a:gd name="T24" fmla="*/ 118 w 263"/>
              <a:gd name="T25" fmla="*/ 162 h 256"/>
              <a:gd name="T26" fmla="*/ 91 w 263"/>
              <a:gd name="T27" fmla="*/ 136 h 256"/>
              <a:gd name="T28" fmla="*/ 184 w 263"/>
              <a:gd name="T29" fmla="*/ 72 h 256"/>
              <a:gd name="T30" fmla="*/ 118 w 263"/>
              <a:gd name="T31" fmla="*/ 162 h 256"/>
              <a:gd name="T32" fmla="*/ 61 w 263"/>
              <a:gd name="T33" fmla="*/ 128 h 256"/>
              <a:gd name="T34" fmla="*/ 159 w 263"/>
              <a:gd name="T35" fmla="*/ 57 h 256"/>
              <a:gd name="T36" fmla="*/ 33 w 263"/>
              <a:gd name="T37" fmla="*/ 239 h 256"/>
              <a:gd name="T38" fmla="*/ 16 w 263"/>
              <a:gd name="T39" fmla="*/ 228 h 256"/>
              <a:gd name="T40" fmla="*/ 25 w 263"/>
              <a:gd name="T41" fmla="*/ 193 h 256"/>
              <a:gd name="T42" fmla="*/ 63 w 263"/>
              <a:gd name="T43" fmla="*/ 231 h 256"/>
              <a:gd name="T44" fmla="*/ 71 w 263"/>
              <a:gd name="T45" fmla="*/ 229 h 256"/>
              <a:gd name="T46" fmla="*/ 27 w 263"/>
              <a:gd name="T47" fmla="*/ 185 h 256"/>
              <a:gd name="T48" fmla="*/ 39 w 263"/>
              <a:gd name="T49" fmla="*/ 150 h 256"/>
              <a:gd name="T50" fmla="*/ 103 w 263"/>
              <a:gd name="T51" fmla="*/ 220 h 256"/>
              <a:gd name="T52" fmla="*/ 71 w 263"/>
              <a:gd name="T53" fmla="*/ 229 h 256"/>
              <a:gd name="T54" fmla="*/ 216 w 263"/>
              <a:gd name="T55" fmla="*/ 108 h 256"/>
              <a:gd name="T56" fmla="*/ 196 w 263"/>
              <a:gd name="T57" fmla="*/ 60 h 256"/>
              <a:gd name="T58" fmla="*/ 162 w 263"/>
              <a:gd name="T59" fmla="*/ 26 h 256"/>
              <a:gd name="T60" fmla="*/ 224 w 263"/>
              <a:gd name="T61" fmla="*/ 32 h 256"/>
              <a:gd name="T62" fmla="*/ 230 w 263"/>
              <a:gd name="T63" fmla="*/ 94 h 25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63" h="256">
                <a:moveTo>
                  <a:pt x="235" y="21"/>
                </a:moveTo>
                <a:cubicBezTo>
                  <a:pt x="222" y="8"/>
                  <a:pt x="205" y="0"/>
                  <a:pt x="188" y="0"/>
                </a:cubicBezTo>
                <a:cubicBezTo>
                  <a:pt x="173" y="0"/>
                  <a:pt x="160" y="5"/>
                  <a:pt x="150" y="15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11" y="54"/>
                  <a:pt x="111" y="54"/>
                  <a:pt x="111" y="55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42"/>
                  <a:pt x="22" y="147"/>
                  <a:pt x="20" y="152"/>
                </a:cubicBezTo>
                <a:cubicBezTo>
                  <a:pt x="1" y="220"/>
                  <a:pt x="1" y="220"/>
                  <a:pt x="1" y="220"/>
                </a:cubicBezTo>
                <a:cubicBezTo>
                  <a:pt x="1" y="220"/>
                  <a:pt x="0" y="225"/>
                  <a:pt x="0" y="228"/>
                </a:cubicBezTo>
                <a:cubicBezTo>
                  <a:pt x="0" y="243"/>
                  <a:pt x="13" y="256"/>
                  <a:pt x="28" y="256"/>
                </a:cubicBezTo>
                <a:cubicBezTo>
                  <a:pt x="31" y="256"/>
                  <a:pt x="37" y="255"/>
                  <a:pt x="37" y="255"/>
                </a:cubicBezTo>
                <a:cubicBezTo>
                  <a:pt x="105" y="237"/>
                  <a:pt x="105" y="237"/>
                  <a:pt x="105" y="237"/>
                </a:cubicBezTo>
                <a:cubicBezTo>
                  <a:pt x="110" y="235"/>
                  <a:pt x="115" y="232"/>
                  <a:pt x="119" y="229"/>
                </a:cubicBezTo>
                <a:cubicBezTo>
                  <a:pt x="241" y="105"/>
                  <a:pt x="241" y="105"/>
                  <a:pt x="241" y="105"/>
                </a:cubicBezTo>
                <a:cubicBezTo>
                  <a:pt x="263" y="83"/>
                  <a:pt x="261" y="46"/>
                  <a:pt x="235" y="21"/>
                </a:cubicBezTo>
                <a:close/>
                <a:moveTo>
                  <a:pt x="128" y="190"/>
                </a:moveTo>
                <a:cubicBezTo>
                  <a:pt x="127" y="183"/>
                  <a:pt x="125" y="176"/>
                  <a:pt x="122" y="169"/>
                </a:cubicBezTo>
                <a:cubicBezTo>
                  <a:pt x="198" y="94"/>
                  <a:pt x="198" y="94"/>
                  <a:pt x="198" y="94"/>
                </a:cubicBezTo>
                <a:cubicBezTo>
                  <a:pt x="203" y="108"/>
                  <a:pt x="200" y="124"/>
                  <a:pt x="190" y="134"/>
                </a:cubicBezTo>
                <a:cubicBezTo>
                  <a:pt x="190" y="134"/>
                  <a:pt x="190" y="134"/>
                  <a:pt x="190" y="134"/>
                </a:cubicBezTo>
                <a:cubicBezTo>
                  <a:pt x="190" y="134"/>
                  <a:pt x="190" y="134"/>
                  <a:pt x="190" y="134"/>
                </a:cubicBezTo>
                <a:cubicBezTo>
                  <a:pt x="128" y="196"/>
                  <a:pt x="128" y="196"/>
                  <a:pt x="128" y="196"/>
                </a:cubicBezTo>
                <a:cubicBezTo>
                  <a:pt x="128" y="194"/>
                  <a:pt x="128" y="192"/>
                  <a:pt x="128" y="190"/>
                </a:cubicBezTo>
                <a:close/>
                <a:moveTo>
                  <a:pt x="118" y="162"/>
                </a:moveTo>
                <a:cubicBezTo>
                  <a:pt x="115" y="157"/>
                  <a:pt x="112" y="152"/>
                  <a:pt x="108" y="148"/>
                </a:cubicBezTo>
                <a:cubicBezTo>
                  <a:pt x="103" y="143"/>
                  <a:pt x="97" y="140"/>
                  <a:pt x="91" y="136"/>
                </a:cubicBezTo>
                <a:cubicBezTo>
                  <a:pt x="168" y="60"/>
                  <a:pt x="168" y="60"/>
                  <a:pt x="168" y="60"/>
                </a:cubicBezTo>
                <a:cubicBezTo>
                  <a:pt x="174" y="63"/>
                  <a:pt x="179" y="66"/>
                  <a:pt x="184" y="72"/>
                </a:cubicBezTo>
                <a:cubicBezTo>
                  <a:pt x="189" y="76"/>
                  <a:pt x="192" y="81"/>
                  <a:pt x="195" y="86"/>
                </a:cubicBezTo>
                <a:lnTo>
                  <a:pt x="118" y="162"/>
                </a:lnTo>
                <a:close/>
                <a:moveTo>
                  <a:pt x="84" y="133"/>
                </a:moveTo>
                <a:cubicBezTo>
                  <a:pt x="76" y="130"/>
                  <a:pt x="69" y="128"/>
                  <a:pt x="61" y="128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32" y="56"/>
                  <a:pt x="146" y="54"/>
                  <a:pt x="159" y="57"/>
                </a:cubicBezTo>
                <a:lnTo>
                  <a:pt x="84" y="133"/>
                </a:lnTo>
                <a:close/>
                <a:moveTo>
                  <a:pt x="33" y="239"/>
                </a:moveTo>
                <a:cubicBezTo>
                  <a:pt x="32" y="239"/>
                  <a:pt x="30" y="240"/>
                  <a:pt x="28" y="240"/>
                </a:cubicBezTo>
                <a:cubicBezTo>
                  <a:pt x="21" y="240"/>
                  <a:pt x="16" y="235"/>
                  <a:pt x="16" y="228"/>
                </a:cubicBezTo>
                <a:cubicBezTo>
                  <a:pt x="16" y="227"/>
                  <a:pt x="17" y="224"/>
                  <a:pt x="17" y="224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34" y="193"/>
                  <a:pt x="44" y="196"/>
                  <a:pt x="52" y="204"/>
                </a:cubicBezTo>
                <a:cubicBezTo>
                  <a:pt x="60" y="212"/>
                  <a:pt x="64" y="222"/>
                  <a:pt x="63" y="231"/>
                </a:cubicBezTo>
                <a:lnTo>
                  <a:pt x="33" y="239"/>
                </a:lnTo>
                <a:close/>
                <a:moveTo>
                  <a:pt x="71" y="229"/>
                </a:moveTo>
                <a:cubicBezTo>
                  <a:pt x="71" y="218"/>
                  <a:pt x="66" y="207"/>
                  <a:pt x="58" y="198"/>
                </a:cubicBezTo>
                <a:cubicBezTo>
                  <a:pt x="49" y="190"/>
                  <a:pt x="38" y="185"/>
                  <a:pt x="27" y="185"/>
                </a:cubicBezTo>
                <a:cubicBezTo>
                  <a:pt x="35" y="156"/>
                  <a:pt x="35" y="156"/>
                  <a:pt x="35" y="156"/>
                </a:cubicBezTo>
                <a:cubicBezTo>
                  <a:pt x="36" y="154"/>
                  <a:pt x="37" y="152"/>
                  <a:pt x="39" y="150"/>
                </a:cubicBezTo>
                <a:cubicBezTo>
                  <a:pt x="55" y="139"/>
                  <a:pt x="79" y="142"/>
                  <a:pt x="96" y="160"/>
                </a:cubicBezTo>
                <a:cubicBezTo>
                  <a:pt x="115" y="178"/>
                  <a:pt x="117" y="204"/>
                  <a:pt x="103" y="220"/>
                </a:cubicBezTo>
                <a:cubicBezTo>
                  <a:pt x="103" y="221"/>
                  <a:pt x="102" y="221"/>
                  <a:pt x="101" y="221"/>
                </a:cubicBezTo>
                <a:lnTo>
                  <a:pt x="71" y="229"/>
                </a:lnTo>
                <a:close/>
                <a:moveTo>
                  <a:pt x="230" y="94"/>
                </a:moveTo>
                <a:cubicBezTo>
                  <a:pt x="216" y="108"/>
                  <a:pt x="216" y="108"/>
                  <a:pt x="216" y="108"/>
                </a:cubicBezTo>
                <a:cubicBezTo>
                  <a:pt x="216" y="106"/>
                  <a:pt x="216" y="104"/>
                  <a:pt x="216" y="102"/>
                </a:cubicBezTo>
                <a:cubicBezTo>
                  <a:pt x="215" y="87"/>
                  <a:pt x="207" y="72"/>
                  <a:pt x="196" y="60"/>
                </a:cubicBezTo>
                <a:cubicBezTo>
                  <a:pt x="183" y="47"/>
                  <a:pt x="165" y="40"/>
                  <a:pt x="148" y="40"/>
                </a:cubicBezTo>
                <a:cubicBezTo>
                  <a:pt x="162" y="26"/>
                  <a:pt x="162" y="26"/>
                  <a:pt x="162" y="26"/>
                </a:cubicBezTo>
                <a:cubicBezTo>
                  <a:pt x="168" y="20"/>
                  <a:pt x="177" y="16"/>
                  <a:pt x="188" y="16"/>
                </a:cubicBezTo>
                <a:cubicBezTo>
                  <a:pt x="200" y="16"/>
                  <a:pt x="214" y="22"/>
                  <a:pt x="224" y="32"/>
                </a:cubicBezTo>
                <a:cubicBezTo>
                  <a:pt x="233" y="41"/>
                  <a:pt x="239" y="53"/>
                  <a:pt x="240" y="65"/>
                </a:cubicBezTo>
                <a:cubicBezTo>
                  <a:pt x="241" y="76"/>
                  <a:pt x="237" y="87"/>
                  <a:pt x="230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96" name="Group 89"/>
          <p:cNvGrpSpPr/>
          <p:nvPr/>
        </p:nvGrpSpPr>
        <p:grpSpPr>
          <a:xfrm>
            <a:off x="6995329" y="2872412"/>
            <a:ext cx="551212" cy="604151"/>
            <a:chOff x="6980238" y="-342900"/>
            <a:chExt cx="1150937" cy="1311275"/>
          </a:xfrm>
          <a:solidFill>
            <a:schemeClr val="bg1"/>
          </a:solidFill>
        </p:grpSpPr>
        <p:sp>
          <p:nvSpPr>
            <p:cNvPr id="97" name="Freeform 30"/>
            <p:cNvSpPr>
              <a:spLocks noEditPoints="1"/>
            </p:cNvSpPr>
            <p:nvPr/>
          </p:nvSpPr>
          <p:spPr bwMode="auto">
            <a:xfrm>
              <a:off x="6980238" y="-342900"/>
              <a:ext cx="1150937" cy="1311275"/>
            </a:xfrm>
            <a:custGeom>
              <a:gdLst>
                <a:gd name="T0" fmla="*/ 152 w 304"/>
                <a:gd name="T1" fmla="*/ 0 h 347"/>
                <a:gd name="T2" fmla="*/ 0 w 304"/>
                <a:gd name="T3" fmla="*/ 71 h 347"/>
                <a:gd name="T4" fmla="*/ 0 w 304"/>
                <a:gd name="T5" fmla="*/ 277 h 347"/>
                <a:gd name="T6" fmla="*/ 152 w 304"/>
                <a:gd name="T7" fmla="*/ 347 h 347"/>
                <a:gd name="T8" fmla="*/ 304 w 304"/>
                <a:gd name="T9" fmla="*/ 277 h 347"/>
                <a:gd name="T10" fmla="*/ 304 w 304"/>
                <a:gd name="T11" fmla="*/ 71 h 347"/>
                <a:gd name="T12" fmla="*/ 152 w 304"/>
                <a:gd name="T13" fmla="*/ 0 h 347"/>
                <a:gd name="T14" fmla="*/ 282 w 304"/>
                <a:gd name="T15" fmla="*/ 277 h 347"/>
                <a:gd name="T16" fmla="*/ 152 w 304"/>
                <a:gd name="T17" fmla="*/ 326 h 347"/>
                <a:gd name="T18" fmla="*/ 22 w 304"/>
                <a:gd name="T19" fmla="*/ 277 h 347"/>
                <a:gd name="T20" fmla="*/ 22 w 304"/>
                <a:gd name="T21" fmla="*/ 236 h 347"/>
                <a:gd name="T22" fmla="*/ 152 w 304"/>
                <a:gd name="T23" fmla="*/ 271 h 347"/>
                <a:gd name="T24" fmla="*/ 282 w 304"/>
                <a:gd name="T25" fmla="*/ 236 h 347"/>
                <a:gd name="T26" fmla="*/ 282 w 304"/>
                <a:gd name="T27" fmla="*/ 277 h 347"/>
                <a:gd name="T28" fmla="*/ 282 w 304"/>
                <a:gd name="T29" fmla="*/ 212 h 347"/>
                <a:gd name="T30" fmla="*/ 282 w 304"/>
                <a:gd name="T31" fmla="*/ 212 h 347"/>
                <a:gd name="T32" fmla="*/ 282 w 304"/>
                <a:gd name="T33" fmla="*/ 212 h 347"/>
                <a:gd name="T34" fmla="*/ 152 w 304"/>
                <a:gd name="T35" fmla="*/ 261 h 347"/>
                <a:gd name="T36" fmla="*/ 22 w 304"/>
                <a:gd name="T37" fmla="*/ 212 h 347"/>
                <a:gd name="T38" fmla="*/ 22 w 304"/>
                <a:gd name="T39" fmla="*/ 212 h 347"/>
                <a:gd name="T40" fmla="*/ 22 w 304"/>
                <a:gd name="T41" fmla="*/ 212 h 347"/>
                <a:gd name="T42" fmla="*/ 22 w 304"/>
                <a:gd name="T43" fmla="*/ 171 h 347"/>
                <a:gd name="T44" fmla="*/ 152 w 304"/>
                <a:gd name="T45" fmla="*/ 206 h 347"/>
                <a:gd name="T46" fmla="*/ 282 w 304"/>
                <a:gd name="T47" fmla="*/ 171 h 347"/>
                <a:gd name="T48" fmla="*/ 282 w 304"/>
                <a:gd name="T49" fmla="*/ 212 h 347"/>
                <a:gd name="T50" fmla="*/ 282 w 304"/>
                <a:gd name="T51" fmla="*/ 147 h 347"/>
                <a:gd name="T52" fmla="*/ 282 w 304"/>
                <a:gd name="T53" fmla="*/ 147 h 347"/>
                <a:gd name="T54" fmla="*/ 282 w 304"/>
                <a:gd name="T55" fmla="*/ 147 h 347"/>
                <a:gd name="T56" fmla="*/ 152 w 304"/>
                <a:gd name="T57" fmla="*/ 195 h 347"/>
                <a:gd name="T58" fmla="*/ 22 w 304"/>
                <a:gd name="T59" fmla="*/ 147 h 347"/>
                <a:gd name="T60" fmla="*/ 22 w 304"/>
                <a:gd name="T61" fmla="*/ 147 h 347"/>
                <a:gd name="T62" fmla="*/ 22 w 304"/>
                <a:gd name="T63" fmla="*/ 147 h 347"/>
                <a:gd name="T64" fmla="*/ 22 w 304"/>
                <a:gd name="T65" fmla="*/ 109 h 347"/>
                <a:gd name="T66" fmla="*/ 152 w 304"/>
                <a:gd name="T67" fmla="*/ 141 h 347"/>
                <a:gd name="T68" fmla="*/ 282 w 304"/>
                <a:gd name="T69" fmla="*/ 109 h 347"/>
                <a:gd name="T70" fmla="*/ 282 w 304"/>
                <a:gd name="T71" fmla="*/ 147 h 347"/>
                <a:gd name="T72" fmla="*/ 152 w 304"/>
                <a:gd name="T73" fmla="*/ 119 h 347"/>
                <a:gd name="T74" fmla="*/ 22 w 304"/>
                <a:gd name="T75" fmla="*/ 71 h 347"/>
                <a:gd name="T76" fmla="*/ 152 w 304"/>
                <a:gd name="T77" fmla="*/ 22 h 347"/>
                <a:gd name="T78" fmla="*/ 282 w 304"/>
                <a:gd name="T79" fmla="*/ 71 h 347"/>
                <a:gd name="T80" fmla="*/ 152 w 304"/>
                <a:gd name="T81" fmla="*/ 119 h 34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4" h="347">
                  <a:moveTo>
                    <a:pt x="152" y="0"/>
                  </a:moveTo>
                  <a:cubicBezTo>
                    <a:pt x="79" y="0"/>
                    <a:pt x="0" y="22"/>
                    <a:pt x="0" y="71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325"/>
                    <a:pt x="79" y="347"/>
                    <a:pt x="152" y="347"/>
                  </a:cubicBezTo>
                  <a:cubicBezTo>
                    <a:pt x="225" y="347"/>
                    <a:pt x="304" y="325"/>
                    <a:pt x="304" y="277"/>
                  </a:cubicBezTo>
                  <a:cubicBezTo>
                    <a:pt x="304" y="71"/>
                    <a:pt x="304" y="71"/>
                    <a:pt x="304" y="71"/>
                  </a:cubicBezTo>
                  <a:cubicBezTo>
                    <a:pt x="304" y="22"/>
                    <a:pt x="225" y="0"/>
                    <a:pt x="152" y="0"/>
                  </a:cubicBezTo>
                  <a:close/>
                  <a:moveTo>
                    <a:pt x="282" y="277"/>
                  </a:moveTo>
                  <a:cubicBezTo>
                    <a:pt x="282" y="304"/>
                    <a:pt x="224" y="326"/>
                    <a:pt x="152" y="326"/>
                  </a:cubicBezTo>
                  <a:cubicBezTo>
                    <a:pt x="80" y="326"/>
                    <a:pt x="22" y="304"/>
                    <a:pt x="22" y="27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44" y="259"/>
                    <a:pt x="98" y="271"/>
                    <a:pt x="152" y="271"/>
                  </a:cubicBezTo>
                  <a:cubicBezTo>
                    <a:pt x="206" y="271"/>
                    <a:pt x="260" y="259"/>
                    <a:pt x="282" y="236"/>
                  </a:cubicBezTo>
                  <a:lnTo>
                    <a:pt x="282" y="277"/>
                  </a:lnTo>
                  <a:close/>
                  <a:moveTo>
                    <a:pt x="282" y="212"/>
                  </a:moveTo>
                  <a:cubicBezTo>
                    <a:pt x="282" y="212"/>
                    <a:pt x="282" y="212"/>
                    <a:pt x="282" y="212"/>
                  </a:cubicBezTo>
                  <a:cubicBezTo>
                    <a:pt x="282" y="212"/>
                    <a:pt x="282" y="212"/>
                    <a:pt x="282" y="212"/>
                  </a:cubicBezTo>
                  <a:cubicBezTo>
                    <a:pt x="282" y="239"/>
                    <a:pt x="224" y="261"/>
                    <a:pt x="152" y="261"/>
                  </a:cubicBezTo>
                  <a:cubicBezTo>
                    <a:pt x="80" y="261"/>
                    <a:pt x="22" y="239"/>
                    <a:pt x="22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44" y="194"/>
                    <a:pt x="98" y="206"/>
                    <a:pt x="152" y="206"/>
                  </a:cubicBezTo>
                  <a:cubicBezTo>
                    <a:pt x="206" y="206"/>
                    <a:pt x="260" y="194"/>
                    <a:pt x="282" y="171"/>
                  </a:cubicBezTo>
                  <a:lnTo>
                    <a:pt x="282" y="212"/>
                  </a:lnTo>
                  <a:close/>
                  <a:moveTo>
                    <a:pt x="282" y="147"/>
                  </a:moveTo>
                  <a:cubicBezTo>
                    <a:pt x="282" y="147"/>
                    <a:pt x="282" y="147"/>
                    <a:pt x="282" y="147"/>
                  </a:cubicBezTo>
                  <a:cubicBezTo>
                    <a:pt x="282" y="147"/>
                    <a:pt x="282" y="147"/>
                    <a:pt x="282" y="147"/>
                  </a:cubicBezTo>
                  <a:cubicBezTo>
                    <a:pt x="282" y="174"/>
                    <a:pt x="224" y="195"/>
                    <a:pt x="152" y="195"/>
                  </a:cubicBezTo>
                  <a:cubicBezTo>
                    <a:pt x="80" y="195"/>
                    <a:pt x="22" y="174"/>
                    <a:pt x="22" y="14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50" y="131"/>
                    <a:pt x="102" y="141"/>
                    <a:pt x="152" y="141"/>
                  </a:cubicBezTo>
                  <a:cubicBezTo>
                    <a:pt x="202" y="141"/>
                    <a:pt x="254" y="131"/>
                    <a:pt x="282" y="109"/>
                  </a:cubicBezTo>
                  <a:lnTo>
                    <a:pt x="282" y="147"/>
                  </a:lnTo>
                  <a:close/>
                  <a:moveTo>
                    <a:pt x="152" y="119"/>
                  </a:moveTo>
                  <a:cubicBezTo>
                    <a:pt x="80" y="119"/>
                    <a:pt x="22" y="98"/>
                    <a:pt x="22" y="71"/>
                  </a:cubicBezTo>
                  <a:cubicBezTo>
                    <a:pt x="22" y="44"/>
                    <a:pt x="80" y="22"/>
                    <a:pt x="152" y="22"/>
                  </a:cubicBezTo>
                  <a:cubicBezTo>
                    <a:pt x="224" y="22"/>
                    <a:pt x="282" y="44"/>
                    <a:pt x="282" y="71"/>
                  </a:cubicBezTo>
                  <a:cubicBezTo>
                    <a:pt x="282" y="98"/>
                    <a:pt x="224" y="119"/>
                    <a:pt x="15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8" name="Oval 31"/>
            <p:cNvSpPr>
              <a:spLocks noChangeArrowheads="1"/>
            </p:cNvSpPr>
            <p:nvPr/>
          </p:nvSpPr>
          <p:spPr bwMode="auto">
            <a:xfrm>
              <a:off x="7885113" y="681038"/>
              <a:ext cx="82550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9" name="Oval 32"/>
            <p:cNvSpPr>
              <a:spLocks noChangeArrowheads="1"/>
            </p:cNvSpPr>
            <p:nvPr/>
          </p:nvSpPr>
          <p:spPr bwMode="auto">
            <a:xfrm>
              <a:off x="7885113" y="434975"/>
              <a:ext cx="82550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0" name="Oval 33"/>
            <p:cNvSpPr>
              <a:spLocks noChangeArrowheads="1"/>
            </p:cNvSpPr>
            <p:nvPr/>
          </p:nvSpPr>
          <p:spPr bwMode="auto">
            <a:xfrm>
              <a:off x="7885113" y="190500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Group 94"/>
          <p:cNvGrpSpPr/>
          <p:nvPr/>
        </p:nvGrpSpPr>
        <p:grpSpPr>
          <a:xfrm>
            <a:off x="6593238" y="4596047"/>
            <a:ext cx="786468" cy="740754"/>
            <a:chOff x="5899150" y="-1111250"/>
            <a:chExt cx="2832101" cy="2832100"/>
          </a:xfrm>
          <a:solidFill>
            <a:schemeClr val="bg1"/>
          </a:solidFill>
        </p:grpSpPr>
        <p:sp>
          <p:nvSpPr>
            <p:cNvPr id="102" name="Freeform 37"/>
            <p:cNvSpPr>
              <a:spLocks noEditPoints="1"/>
            </p:cNvSpPr>
            <p:nvPr/>
          </p:nvSpPr>
          <p:spPr bwMode="auto">
            <a:xfrm>
              <a:off x="5899150" y="-1111250"/>
              <a:ext cx="2832101" cy="2832100"/>
            </a:xfrm>
            <a:custGeom>
              <a:gdLst>
                <a:gd name="T0" fmla="*/ 499 w 752"/>
                <a:gd name="T1" fmla="*/ 68 h 752"/>
                <a:gd name="T2" fmla="*/ 68 w 752"/>
                <a:gd name="T3" fmla="*/ 253 h 752"/>
                <a:gd name="T4" fmla="*/ 253 w 752"/>
                <a:gd name="T5" fmla="*/ 684 h 752"/>
                <a:gd name="T6" fmla="*/ 684 w 752"/>
                <a:gd name="T7" fmla="*/ 499 h 752"/>
                <a:gd name="T8" fmla="*/ 499 w 752"/>
                <a:gd name="T9" fmla="*/ 68 h 752"/>
                <a:gd name="T10" fmla="*/ 268 w 752"/>
                <a:gd name="T11" fmla="*/ 646 h 752"/>
                <a:gd name="T12" fmla="*/ 106 w 752"/>
                <a:gd name="T13" fmla="*/ 268 h 752"/>
                <a:gd name="T14" fmla="*/ 484 w 752"/>
                <a:gd name="T15" fmla="*/ 106 h 752"/>
                <a:gd name="T16" fmla="*/ 646 w 752"/>
                <a:gd name="T17" fmla="*/ 484 h 752"/>
                <a:gd name="T18" fmla="*/ 268 w 752"/>
                <a:gd name="T19" fmla="*/ 646 h 7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2" h="752">
                  <a:moveTo>
                    <a:pt x="499" y="68"/>
                  </a:moveTo>
                  <a:cubicBezTo>
                    <a:pt x="329" y="0"/>
                    <a:pt x="136" y="82"/>
                    <a:pt x="68" y="253"/>
                  </a:cubicBezTo>
                  <a:cubicBezTo>
                    <a:pt x="0" y="423"/>
                    <a:pt x="82" y="616"/>
                    <a:pt x="253" y="684"/>
                  </a:cubicBezTo>
                  <a:cubicBezTo>
                    <a:pt x="423" y="752"/>
                    <a:pt x="616" y="670"/>
                    <a:pt x="684" y="499"/>
                  </a:cubicBezTo>
                  <a:cubicBezTo>
                    <a:pt x="752" y="329"/>
                    <a:pt x="670" y="136"/>
                    <a:pt x="499" y="68"/>
                  </a:cubicBezTo>
                  <a:close/>
                  <a:moveTo>
                    <a:pt x="268" y="646"/>
                  </a:moveTo>
                  <a:cubicBezTo>
                    <a:pt x="119" y="586"/>
                    <a:pt x="47" y="417"/>
                    <a:pt x="106" y="268"/>
                  </a:cubicBezTo>
                  <a:cubicBezTo>
                    <a:pt x="166" y="119"/>
                    <a:pt x="335" y="47"/>
                    <a:pt x="484" y="106"/>
                  </a:cubicBezTo>
                  <a:cubicBezTo>
                    <a:pt x="633" y="166"/>
                    <a:pt x="705" y="335"/>
                    <a:pt x="646" y="484"/>
                  </a:cubicBezTo>
                  <a:cubicBezTo>
                    <a:pt x="586" y="633"/>
                    <a:pt x="417" y="705"/>
                    <a:pt x="268" y="6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3" name="Freeform 38"/>
            <p:cNvSpPr>
              <a:spLocks noEditPoints="1"/>
            </p:cNvSpPr>
            <p:nvPr/>
          </p:nvSpPr>
          <p:spPr bwMode="auto">
            <a:xfrm>
              <a:off x="7137400" y="127000"/>
              <a:ext cx="354013" cy="354013"/>
            </a:xfrm>
            <a:custGeom>
              <a:gdLst>
                <a:gd name="T0" fmla="*/ 62 w 94"/>
                <a:gd name="T1" fmla="*/ 9 h 94"/>
                <a:gd name="T2" fmla="*/ 9 w 94"/>
                <a:gd name="T3" fmla="*/ 32 h 94"/>
                <a:gd name="T4" fmla="*/ 32 w 94"/>
                <a:gd name="T5" fmla="*/ 86 h 94"/>
                <a:gd name="T6" fmla="*/ 86 w 94"/>
                <a:gd name="T7" fmla="*/ 62 h 94"/>
                <a:gd name="T8" fmla="*/ 62 w 94"/>
                <a:gd name="T9" fmla="*/ 9 h 94"/>
                <a:gd name="T10" fmla="*/ 39 w 94"/>
                <a:gd name="T11" fmla="*/ 66 h 94"/>
                <a:gd name="T12" fmla="*/ 28 w 94"/>
                <a:gd name="T13" fmla="*/ 39 h 94"/>
                <a:gd name="T14" fmla="*/ 55 w 94"/>
                <a:gd name="T15" fmla="*/ 28 h 94"/>
                <a:gd name="T16" fmla="*/ 66 w 94"/>
                <a:gd name="T17" fmla="*/ 55 h 94"/>
                <a:gd name="T18" fmla="*/ 39 w 94"/>
                <a:gd name="T19" fmla="*/ 66 h 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62" y="9"/>
                  </a:moveTo>
                  <a:cubicBezTo>
                    <a:pt x="41" y="0"/>
                    <a:pt x="17" y="10"/>
                    <a:pt x="9" y="32"/>
                  </a:cubicBezTo>
                  <a:cubicBezTo>
                    <a:pt x="0" y="53"/>
                    <a:pt x="10" y="77"/>
                    <a:pt x="32" y="86"/>
                  </a:cubicBezTo>
                  <a:cubicBezTo>
                    <a:pt x="53" y="94"/>
                    <a:pt x="77" y="84"/>
                    <a:pt x="86" y="62"/>
                  </a:cubicBezTo>
                  <a:cubicBezTo>
                    <a:pt x="94" y="41"/>
                    <a:pt x="84" y="17"/>
                    <a:pt x="62" y="9"/>
                  </a:cubicBezTo>
                  <a:close/>
                  <a:moveTo>
                    <a:pt x="39" y="66"/>
                  </a:moveTo>
                  <a:cubicBezTo>
                    <a:pt x="29" y="62"/>
                    <a:pt x="24" y="50"/>
                    <a:pt x="28" y="39"/>
                  </a:cubicBezTo>
                  <a:cubicBezTo>
                    <a:pt x="32" y="29"/>
                    <a:pt x="44" y="24"/>
                    <a:pt x="55" y="28"/>
                  </a:cubicBezTo>
                  <a:cubicBezTo>
                    <a:pt x="65" y="32"/>
                    <a:pt x="71" y="44"/>
                    <a:pt x="66" y="55"/>
                  </a:cubicBezTo>
                  <a:cubicBezTo>
                    <a:pt x="62" y="65"/>
                    <a:pt x="50" y="71"/>
                    <a:pt x="3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4" name="Freeform 39"/>
            <p:cNvSpPr>
              <a:spLocks noEditPoints="1"/>
            </p:cNvSpPr>
            <p:nvPr/>
          </p:nvSpPr>
          <p:spPr bwMode="auto">
            <a:xfrm>
              <a:off x="6783388" y="-225425"/>
              <a:ext cx="1062038" cy="1060450"/>
            </a:xfrm>
            <a:custGeom>
              <a:gdLst>
                <a:gd name="T0" fmla="*/ 187 w 282"/>
                <a:gd name="T1" fmla="*/ 25 h 282"/>
                <a:gd name="T2" fmla="*/ 25 w 282"/>
                <a:gd name="T3" fmla="*/ 95 h 282"/>
                <a:gd name="T4" fmla="*/ 95 w 282"/>
                <a:gd name="T5" fmla="*/ 257 h 282"/>
                <a:gd name="T6" fmla="*/ 257 w 282"/>
                <a:gd name="T7" fmla="*/ 187 h 282"/>
                <a:gd name="T8" fmla="*/ 187 w 282"/>
                <a:gd name="T9" fmla="*/ 25 h 282"/>
                <a:gd name="T10" fmla="*/ 110 w 282"/>
                <a:gd name="T11" fmla="*/ 218 h 282"/>
                <a:gd name="T12" fmla="*/ 64 w 282"/>
                <a:gd name="T13" fmla="*/ 110 h 282"/>
                <a:gd name="T14" fmla="*/ 172 w 282"/>
                <a:gd name="T15" fmla="*/ 64 h 282"/>
                <a:gd name="T16" fmla="*/ 218 w 282"/>
                <a:gd name="T17" fmla="*/ 172 h 282"/>
                <a:gd name="T18" fmla="*/ 110 w 282"/>
                <a:gd name="T19" fmla="*/ 218 h 28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282">
                  <a:moveTo>
                    <a:pt x="187" y="25"/>
                  </a:moveTo>
                  <a:cubicBezTo>
                    <a:pt x="123" y="0"/>
                    <a:pt x="51" y="31"/>
                    <a:pt x="25" y="95"/>
                  </a:cubicBezTo>
                  <a:cubicBezTo>
                    <a:pt x="0" y="159"/>
                    <a:pt x="31" y="231"/>
                    <a:pt x="95" y="257"/>
                  </a:cubicBezTo>
                  <a:cubicBezTo>
                    <a:pt x="159" y="282"/>
                    <a:pt x="231" y="251"/>
                    <a:pt x="257" y="187"/>
                  </a:cubicBezTo>
                  <a:cubicBezTo>
                    <a:pt x="282" y="123"/>
                    <a:pt x="251" y="51"/>
                    <a:pt x="187" y="25"/>
                  </a:cubicBezTo>
                  <a:close/>
                  <a:moveTo>
                    <a:pt x="110" y="218"/>
                  </a:moveTo>
                  <a:cubicBezTo>
                    <a:pt x="68" y="201"/>
                    <a:pt x="47" y="153"/>
                    <a:pt x="64" y="110"/>
                  </a:cubicBezTo>
                  <a:cubicBezTo>
                    <a:pt x="81" y="68"/>
                    <a:pt x="129" y="47"/>
                    <a:pt x="172" y="64"/>
                  </a:cubicBezTo>
                  <a:cubicBezTo>
                    <a:pt x="214" y="81"/>
                    <a:pt x="235" y="129"/>
                    <a:pt x="218" y="172"/>
                  </a:cubicBezTo>
                  <a:cubicBezTo>
                    <a:pt x="201" y="214"/>
                    <a:pt x="153" y="235"/>
                    <a:pt x="11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5" name="Freeform 40"/>
            <p:cNvSpPr/>
            <p:nvPr/>
          </p:nvSpPr>
          <p:spPr bwMode="auto">
            <a:xfrm>
              <a:off x="7499350" y="477838"/>
              <a:ext cx="403225" cy="411163"/>
            </a:xfrm>
            <a:custGeom>
              <a:gdLst>
                <a:gd name="T0" fmla="*/ 105 w 107"/>
                <a:gd name="T1" fmla="*/ 16 h 109"/>
                <a:gd name="T2" fmla="*/ 99 w 107"/>
                <a:gd name="T3" fmla="*/ 2 h 109"/>
                <a:gd name="T4" fmla="*/ 86 w 107"/>
                <a:gd name="T5" fmla="*/ 8 h 109"/>
                <a:gd name="T6" fmla="*/ 86 w 107"/>
                <a:gd name="T7" fmla="*/ 8 h 109"/>
                <a:gd name="T8" fmla="*/ 8 w 107"/>
                <a:gd name="T9" fmla="*/ 88 h 109"/>
                <a:gd name="T10" fmla="*/ 3 w 107"/>
                <a:gd name="T11" fmla="*/ 101 h 109"/>
                <a:gd name="T12" fmla="*/ 16 w 107"/>
                <a:gd name="T13" fmla="*/ 107 h 109"/>
                <a:gd name="T14" fmla="*/ 17 w 107"/>
                <a:gd name="T15" fmla="*/ 106 h 109"/>
                <a:gd name="T16" fmla="*/ 105 w 107"/>
                <a:gd name="T17" fmla="*/ 16 h 10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09">
                  <a:moveTo>
                    <a:pt x="105" y="16"/>
                  </a:moveTo>
                  <a:cubicBezTo>
                    <a:pt x="107" y="10"/>
                    <a:pt x="105" y="4"/>
                    <a:pt x="99" y="2"/>
                  </a:cubicBezTo>
                  <a:cubicBezTo>
                    <a:pt x="94" y="0"/>
                    <a:pt x="88" y="3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1" y="45"/>
                    <a:pt x="42" y="73"/>
                    <a:pt x="8" y="88"/>
                  </a:cubicBezTo>
                  <a:cubicBezTo>
                    <a:pt x="3" y="90"/>
                    <a:pt x="0" y="96"/>
                    <a:pt x="3" y="101"/>
                  </a:cubicBezTo>
                  <a:cubicBezTo>
                    <a:pt x="5" y="106"/>
                    <a:pt x="11" y="109"/>
                    <a:pt x="16" y="107"/>
                  </a:cubicBezTo>
                  <a:cubicBezTo>
                    <a:pt x="17" y="107"/>
                    <a:pt x="17" y="106"/>
                    <a:pt x="17" y="106"/>
                  </a:cubicBezTo>
                  <a:cubicBezTo>
                    <a:pt x="56" y="89"/>
                    <a:pt x="88" y="58"/>
                    <a:pt x="10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6" name="Freeform 41"/>
            <p:cNvSpPr/>
            <p:nvPr/>
          </p:nvSpPr>
          <p:spPr bwMode="auto">
            <a:xfrm>
              <a:off x="7623175" y="595313"/>
              <a:ext cx="569913" cy="579438"/>
            </a:xfrm>
            <a:custGeom>
              <a:gdLst>
                <a:gd name="T0" fmla="*/ 143 w 151"/>
                <a:gd name="T1" fmla="*/ 2 h 154"/>
                <a:gd name="T2" fmla="*/ 130 w 151"/>
                <a:gd name="T3" fmla="*/ 8 h 154"/>
                <a:gd name="T4" fmla="*/ 8 w 151"/>
                <a:gd name="T5" fmla="*/ 133 h 154"/>
                <a:gd name="T6" fmla="*/ 2 w 151"/>
                <a:gd name="T7" fmla="*/ 146 h 154"/>
                <a:gd name="T8" fmla="*/ 16 w 151"/>
                <a:gd name="T9" fmla="*/ 152 h 154"/>
                <a:gd name="T10" fmla="*/ 17 w 151"/>
                <a:gd name="T11" fmla="*/ 151 h 154"/>
                <a:gd name="T12" fmla="*/ 149 w 151"/>
                <a:gd name="T13" fmla="*/ 16 h 154"/>
                <a:gd name="T14" fmla="*/ 143 w 151"/>
                <a:gd name="T15" fmla="*/ 2 h 1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54">
                  <a:moveTo>
                    <a:pt x="143" y="2"/>
                  </a:moveTo>
                  <a:cubicBezTo>
                    <a:pt x="138" y="0"/>
                    <a:pt x="132" y="3"/>
                    <a:pt x="130" y="8"/>
                  </a:cubicBezTo>
                  <a:cubicBezTo>
                    <a:pt x="106" y="66"/>
                    <a:pt x="61" y="110"/>
                    <a:pt x="8" y="133"/>
                  </a:cubicBezTo>
                  <a:cubicBezTo>
                    <a:pt x="3" y="135"/>
                    <a:pt x="0" y="141"/>
                    <a:pt x="2" y="146"/>
                  </a:cubicBezTo>
                  <a:cubicBezTo>
                    <a:pt x="5" y="152"/>
                    <a:pt x="11" y="154"/>
                    <a:pt x="16" y="152"/>
                  </a:cubicBezTo>
                  <a:cubicBezTo>
                    <a:pt x="16" y="152"/>
                    <a:pt x="16" y="152"/>
                    <a:pt x="17" y="151"/>
                  </a:cubicBezTo>
                  <a:cubicBezTo>
                    <a:pt x="75" y="126"/>
                    <a:pt x="124" y="79"/>
                    <a:pt x="149" y="16"/>
                  </a:cubicBezTo>
                  <a:cubicBezTo>
                    <a:pt x="151" y="10"/>
                    <a:pt x="149" y="4"/>
                    <a:pt x="14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7" name="Freeform 42"/>
            <p:cNvSpPr/>
            <p:nvPr/>
          </p:nvSpPr>
          <p:spPr bwMode="auto">
            <a:xfrm>
              <a:off x="7562850" y="538163"/>
              <a:ext cx="485775" cy="493713"/>
            </a:xfrm>
            <a:custGeom>
              <a:gdLst>
                <a:gd name="T0" fmla="*/ 121 w 129"/>
                <a:gd name="T1" fmla="*/ 2 h 131"/>
                <a:gd name="T2" fmla="*/ 107 w 129"/>
                <a:gd name="T3" fmla="*/ 7 h 131"/>
                <a:gd name="T4" fmla="*/ 7 w 129"/>
                <a:gd name="T5" fmla="*/ 110 h 131"/>
                <a:gd name="T6" fmla="*/ 7 w 129"/>
                <a:gd name="T7" fmla="*/ 110 h 131"/>
                <a:gd name="T8" fmla="*/ 2 w 129"/>
                <a:gd name="T9" fmla="*/ 123 h 131"/>
                <a:gd name="T10" fmla="*/ 16 w 129"/>
                <a:gd name="T11" fmla="*/ 129 h 131"/>
                <a:gd name="T12" fmla="*/ 16 w 129"/>
                <a:gd name="T13" fmla="*/ 128 h 131"/>
                <a:gd name="T14" fmla="*/ 127 w 129"/>
                <a:gd name="T15" fmla="*/ 15 h 131"/>
                <a:gd name="T16" fmla="*/ 121 w 129"/>
                <a:gd name="T17" fmla="*/ 2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31">
                  <a:moveTo>
                    <a:pt x="121" y="2"/>
                  </a:moveTo>
                  <a:cubicBezTo>
                    <a:pt x="115" y="0"/>
                    <a:pt x="109" y="2"/>
                    <a:pt x="107" y="7"/>
                  </a:cubicBezTo>
                  <a:cubicBezTo>
                    <a:pt x="88" y="55"/>
                    <a:pt x="51" y="91"/>
                    <a:pt x="7" y="110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" y="112"/>
                    <a:pt x="0" y="118"/>
                    <a:pt x="2" y="123"/>
                  </a:cubicBezTo>
                  <a:cubicBezTo>
                    <a:pt x="4" y="129"/>
                    <a:pt x="10" y="131"/>
                    <a:pt x="16" y="129"/>
                  </a:cubicBezTo>
                  <a:cubicBezTo>
                    <a:pt x="16" y="129"/>
                    <a:pt x="16" y="128"/>
                    <a:pt x="16" y="128"/>
                  </a:cubicBezTo>
                  <a:cubicBezTo>
                    <a:pt x="65" y="107"/>
                    <a:pt x="105" y="68"/>
                    <a:pt x="127" y="15"/>
                  </a:cubicBezTo>
                  <a:cubicBezTo>
                    <a:pt x="129" y="10"/>
                    <a:pt x="126" y="4"/>
                    <a:pt x="12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8" name="Freeform 43"/>
            <p:cNvSpPr/>
            <p:nvPr/>
          </p:nvSpPr>
          <p:spPr bwMode="auto">
            <a:xfrm>
              <a:off x="6727825" y="-279400"/>
              <a:ext cx="401638" cy="411163"/>
            </a:xfrm>
            <a:custGeom>
              <a:gdLst>
                <a:gd name="T0" fmla="*/ 104 w 107"/>
                <a:gd name="T1" fmla="*/ 8 h 109"/>
                <a:gd name="T2" fmla="*/ 91 w 107"/>
                <a:gd name="T3" fmla="*/ 2 h 109"/>
                <a:gd name="T4" fmla="*/ 90 w 107"/>
                <a:gd name="T5" fmla="*/ 3 h 109"/>
                <a:gd name="T6" fmla="*/ 2 w 107"/>
                <a:gd name="T7" fmla="*/ 93 h 109"/>
                <a:gd name="T8" fmla="*/ 2 w 107"/>
                <a:gd name="T9" fmla="*/ 93 h 109"/>
                <a:gd name="T10" fmla="*/ 8 w 107"/>
                <a:gd name="T11" fmla="*/ 107 h 109"/>
                <a:gd name="T12" fmla="*/ 21 w 107"/>
                <a:gd name="T13" fmla="*/ 101 h 109"/>
                <a:gd name="T14" fmla="*/ 21 w 107"/>
                <a:gd name="T15" fmla="*/ 101 h 109"/>
                <a:gd name="T16" fmla="*/ 99 w 107"/>
                <a:gd name="T17" fmla="*/ 22 h 109"/>
                <a:gd name="T18" fmla="*/ 104 w 107"/>
                <a:gd name="T19" fmla="*/ 8 h 10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9">
                  <a:moveTo>
                    <a:pt x="104" y="8"/>
                  </a:moveTo>
                  <a:cubicBezTo>
                    <a:pt x="102" y="3"/>
                    <a:pt x="96" y="0"/>
                    <a:pt x="91" y="2"/>
                  </a:cubicBezTo>
                  <a:cubicBezTo>
                    <a:pt x="91" y="3"/>
                    <a:pt x="90" y="3"/>
                    <a:pt x="90" y="3"/>
                  </a:cubicBezTo>
                  <a:cubicBezTo>
                    <a:pt x="51" y="20"/>
                    <a:pt x="19" y="51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0" y="99"/>
                    <a:pt x="2" y="105"/>
                    <a:pt x="8" y="107"/>
                  </a:cubicBezTo>
                  <a:cubicBezTo>
                    <a:pt x="13" y="109"/>
                    <a:pt x="19" y="106"/>
                    <a:pt x="21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36" y="64"/>
                    <a:pt x="65" y="36"/>
                    <a:pt x="99" y="22"/>
                  </a:cubicBezTo>
                  <a:cubicBezTo>
                    <a:pt x="104" y="19"/>
                    <a:pt x="107" y="13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9" name="Freeform 44"/>
            <p:cNvSpPr/>
            <p:nvPr/>
          </p:nvSpPr>
          <p:spPr bwMode="auto">
            <a:xfrm>
              <a:off x="6437313" y="-565150"/>
              <a:ext cx="568325" cy="579438"/>
            </a:xfrm>
            <a:custGeom>
              <a:gdLst>
                <a:gd name="T0" fmla="*/ 149 w 151"/>
                <a:gd name="T1" fmla="*/ 8 h 154"/>
                <a:gd name="T2" fmla="*/ 135 w 151"/>
                <a:gd name="T3" fmla="*/ 2 h 154"/>
                <a:gd name="T4" fmla="*/ 134 w 151"/>
                <a:gd name="T5" fmla="*/ 3 h 154"/>
                <a:gd name="T6" fmla="*/ 2 w 151"/>
                <a:gd name="T7" fmla="*/ 138 h 154"/>
                <a:gd name="T8" fmla="*/ 8 w 151"/>
                <a:gd name="T9" fmla="*/ 152 h 154"/>
                <a:gd name="T10" fmla="*/ 21 w 151"/>
                <a:gd name="T11" fmla="*/ 146 h 154"/>
                <a:gd name="T12" fmla="*/ 143 w 151"/>
                <a:gd name="T13" fmla="*/ 21 h 154"/>
                <a:gd name="T14" fmla="*/ 149 w 151"/>
                <a:gd name="T15" fmla="*/ 8 h 1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54">
                  <a:moveTo>
                    <a:pt x="149" y="8"/>
                  </a:moveTo>
                  <a:cubicBezTo>
                    <a:pt x="146" y="2"/>
                    <a:pt x="140" y="0"/>
                    <a:pt x="135" y="2"/>
                  </a:cubicBezTo>
                  <a:cubicBezTo>
                    <a:pt x="135" y="2"/>
                    <a:pt x="135" y="2"/>
                    <a:pt x="134" y="3"/>
                  </a:cubicBezTo>
                  <a:cubicBezTo>
                    <a:pt x="76" y="28"/>
                    <a:pt x="27" y="75"/>
                    <a:pt x="2" y="138"/>
                  </a:cubicBezTo>
                  <a:cubicBezTo>
                    <a:pt x="0" y="144"/>
                    <a:pt x="2" y="150"/>
                    <a:pt x="8" y="152"/>
                  </a:cubicBezTo>
                  <a:cubicBezTo>
                    <a:pt x="13" y="154"/>
                    <a:pt x="19" y="152"/>
                    <a:pt x="21" y="146"/>
                  </a:cubicBezTo>
                  <a:cubicBezTo>
                    <a:pt x="45" y="88"/>
                    <a:pt x="90" y="44"/>
                    <a:pt x="143" y="21"/>
                  </a:cubicBezTo>
                  <a:cubicBezTo>
                    <a:pt x="148" y="19"/>
                    <a:pt x="151" y="13"/>
                    <a:pt x="1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0" name="Freeform 45"/>
            <p:cNvSpPr/>
            <p:nvPr/>
          </p:nvSpPr>
          <p:spPr bwMode="auto">
            <a:xfrm>
              <a:off x="6580188" y="-422275"/>
              <a:ext cx="485775" cy="496888"/>
            </a:xfrm>
            <a:custGeom>
              <a:gdLst>
                <a:gd name="T0" fmla="*/ 122 w 129"/>
                <a:gd name="T1" fmla="*/ 21 h 132"/>
                <a:gd name="T2" fmla="*/ 127 w 129"/>
                <a:gd name="T3" fmla="*/ 8 h 132"/>
                <a:gd name="T4" fmla="*/ 113 w 129"/>
                <a:gd name="T5" fmla="*/ 2 h 132"/>
                <a:gd name="T6" fmla="*/ 113 w 129"/>
                <a:gd name="T7" fmla="*/ 3 h 132"/>
                <a:gd name="T8" fmla="*/ 2 w 129"/>
                <a:gd name="T9" fmla="*/ 116 h 132"/>
                <a:gd name="T10" fmla="*/ 8 w 129"/>
                <a:gd name="T11" fmla="*/ 129 h 132"/>
                <a:gd name="T12" fmla="*/ 22 w 129"/>
                <a:gd name="T13" fmla="*/ 124 h 132"/>
                <a:gd name="T14" fmla="*/ 122 w 129"/>
                <a:gd name="T15" fmla="*/ 21 h 13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32">
                  <a:moveTo>
                    <a:pt x="122" y="21"/>
                  </a:moveTo>
                  <a:cubicBezTo>
                    <a:pt x="127" y="19"/>
                    <a:pt x="129" y="13"/>
                    <a:pt x="127" y="8"/>
                  </a:cubicBezTo>
                  <a:cubicBezTo>
                    <a:pt x="125" y="2"/>
                    <a:pt x="119" y="0"/>
                    <a:pt x="113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64" y="24"/>
                    <a:pt x="24" y="63"/>
                    <a:pt x="2" y="116"/>
                  </a:cubicBezTo>
                  <a:cubicBezTo>
                    <a:pt x="0" y="121"/>
                    <a:pt x="3" y="127"/>
                    <a:pt x="8" y="129"/>
                  </a:cubicBezTo>
                  <a:cubicBezTo>
                    <a:pt x="14" y="132"/>
                    <a:pt x="20" y="129"/>
                    <a:pt x="22" y="124"/>
                  </a:cubicBezTo>
                  <a:cubicBezTo>
                    <a:pt x="41" y="76"/>
                    <a:pt x="78" y="40"/>
                    <a:pt x="12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111" name="Group 104"/>
          <p:cNvGrpSpPr/>
          <p:nvPr/>
        </p:nvGrpSpPr>
        <p:grpSpPr>
          <a:xfrm>
            <a:off x="5286440" y="3143295"/>
            <a:ext cx="1549965" cy="1549965"/>
            <a:chOff x="6964641" y="2706230"/>
            <a:chExt cx="1620000" cy="1620000"/>
          </a:xfrm>
        </p:grpSpPr>
        <p:sp>
          <p:nvSpPr>
            <p:cNvPr id="112" name="Oval 105"/>
            <p:cNvSpPr>
              <a:spLocks noChangeAspect="1" noChangeArrowheads="1"/>
            </p:cNvSpPr>
            <p:nvPr/>
          </p:nvSpPr>
          <p:spPr bwMode="auto">
            <a:xfrm flipV="1">
              <a:off x="6964641" y="2706230"/>
              <a:ext cx="1620000" cy="16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3" name="Oval 106"/>
            <p:cNvSpPr>
              <a:spLocks noChangeAspect="1" noChangeArrowheads="1"/>
            </p:cNvSpPr>
            <p:nvPr/>
          </p:nvSpPr>
          <p:spPr bwMode="auto">
            <a:xfrm flipV="1">
              <a:off x="7084503" y="2832230"/>
              <a:ext cx="1368000" cy="13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114" name="Group 107"/>
          <p:cNvGrpSpPr/>
          <p:nvPr/>
        </p:nvGrpSpPr>
        <p:grpSpPr>
          <a:xfrm>
            <a:off x="5665789" y="3477999"/>
            <a:ext cx="779521" cy="833892"/>
            <a:chOff x="7148350" y="5290017"/>
            <a:chExt cx="271233" cy="269186"/>
          </a:xfrm>
          <a:solidFill>
            <a:schemeClr val="accent5"/>
          </a:solidFill>
        </p:grpSpPr>
        <p:sp>
          <p:nvSpPr>
            <p:cNvPr id="115" name="Freeform 921"/>
            <p:cNvSpPr/>
            <p:nvPr/>
          </p:nvSpPr>
          <p:spPr bwMode="auto">
            <a:xfrm>
              <a:off x="7309395" y="5424609"/>
              <a:ext cx="28253" cy="106553"/>
            </a:xfrm>
            <a:custGeom>
              <a:gdLst>
                <a:gd name="T0" fmla="*/ 9 w 19"/>
                <a:gd name="T1" fmla="*/ 73 h 73"/>
                <a:gd name="T2" fmla="*/ 0 w 19"/>
                <a:gd name="T3" fmla="*/ 64 h 73"/>
                <a:gd name="T4" fmla="*/ 0 w 19"/>
                <a:gd name="T5" fmla="*/ 9 h 73"/>
                <a:gd name="T6" fmla="*/ 9 w 19"/>
                <a:gd name="T7" fmla="*/ 0 h 73"/>
                <a:gd name="T8" fmla="*/ 19 w 19"/>
                <a:gd name="T9" fmla="*/ 9 h 73"/>
                <a:gd name="T10" fmla="*/ 19 w 19"/>
                <a:gd name="T11" fmla="*/ 64 h 73"/>
                <a:gd name="T12" fmla="*/ 9 w 19"/>
                <a:gd name="T13" fmla="*/ 73 h 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3">
                  <a:moveTo>
                    <a:pt x="9" y="73"/>
                  </a:moveTo>
                  <a:cubicBezTo>
                    <a:pt x="4" y="73"/>
                    <a:pt x="0" y="69"/>
                    <a:pt x="0" y="6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9"/>
                    <a:pt x="14" y="73"/>
                    <a:pt x="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6" name="Freeform 922"/>
            <p:cNvSpPr/>
            <p:nvPr/>
          </p:nvSpPr>
          <p:spPr bwMode="auto">
            <a:xfrm>
              <a:off x="7230285" y="5424609"/>
              <a:ext cx="28253" cy="106553"/>
            </a:xfrm>
            <a:custGeom>
              <a:gdLst>
                <a:gd name="T0" fmla="*/ 9 w 19"/>
                <a:gd name="T1" fmla="*/ 73 h 73"/>
                <a:gd name="T2" fmla="*/ 0 w 19"/>
                <a:gd name="T3" fmla="*/ 64 h 73"/>
                <a:gd name="T4" fmla="*/ 0 w 19"/>
                <a:gd name="T5" fmla="*/ 9 h 73"/>
                <a:gd name="T6" fmla="*/ 9 w 19"/>
                <a:gd name="T7" fmla="*/ 0 h 73"/>
                <a:gd name="T8" fmla="*/ 19 w 19"/>
                <a:gd name="T9" fmla="*/ 9 h 73"/>
                <a:gd name="T10" fmla="*/ 19 w 19"/>
                <a:gd name="T11" fmla="*/ 64 h 73"/>
                <a:gd name="T12" fmla="*/ 9 w 19"/>
                <a:gd name="T13" fmla="*/ 73 h 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3">
                  <a:moveTo>
                    <a:pt x="9" y="73"/>
                  </a:moveTo>
                  <a:cubicBezTo>
                    <a:pt x="4" y="73"/>
                    <a:pt x="0" y="69"/>
                    <a:pt x="0" y="6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9"/>
                    <a:pt x="14" y="73"/>
                    <a:pt x="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7" name="Freeform 923"/>
            <p:cNvSpPr/>
            <p:nvPr/>
          </p:nvSpPr>
          <p:spPr bwMode="auto">
            <a:xfrm>
              <a:off x="7269840" y="5449846"/>
              <a:ext cx="28253" cy="109357"/>
            </a:xfrm>
            <a:custGeom>
              <a:gdLst>
                <a:gd name="T0" fmla="*/ 9 w 18"/>
                <a:gd name="T1" fmla="*/ 74 h 74"/>
                <a:gd name="T2" fmla="*/ 0 w 18"/>
                <a:gd name="T3" fmla="*/ 65 h 74"/>
                <a:gd name="T4" fmla="*/ 0 w 18"/>
                <a:gd name="T5" fmla="*/ 9 h 74"/>
                <a:gd name="T6" fmla="*/ 9 w 18"/>
                <a:gd name="T7" fmla="*/ 0 h 74"/>
                <a:gd name="T8" fmla="*/ 18 w 18"/>
                <a:gd name="T9" fmla="*/ 9 h 74"/>
                <a:gd name="T10" fmla="*/ 18 w 18"/>
                <a:gd name="T11" fmla="*/ 65 h 74"/>
                <a:gd name="T12" fmla="*/ 9 w 18"/>
                <a:gd name="T13" fmla="*/ 74 h 7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4">
                  <a:moveTo>
                    <a:pt x="9" y="74"/>
                  </a:moveTo>
                  <a:cubicBezTo>
                    <a:pt x="4" y="74"/>
                    <a:pt x="0" y="70"/>
                    <a:pt x="0" y="6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70"/>
                    <a:pt x="14" y="74"/>
                    <a:pt x="9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8" name="Freeform 924"/>
            <p:cNvSpPr/>
            <p:nvPr/>
          </p:nvSpPr>
          <p:spPr bwMode="auto">
            <a:xfrm>
              <a:off x="7148350" y="5290017"/>
              <a:ext cx="271233" cy="187870"/>
            </a:xfrm>
            <a:custGeom>
              <a:gdLst>
                <a:gd name="T0" fmla="*/ 37 w 184"/>
                <a:gd name="T1" fmla="*/ 129 h 129"/>
                <a:gd name="T2" fmla="*/ 0 w 184"/>
                <a:gd name="T3" fmla="*/ 92 h 129"/>
                <a:gd name="T4" fmla="*/ 28 w 184"/>
                <a:gd name="T5" fmla="*/ 56 h 129"/>
                <a:gd name="T6" fmla="*/ 28 w 184"/>
                <a:gd name="T7" fmla="*/ 55 h 129"/>
                <a:gd name="T8" fmla="*/ 83 w 184"/>
                <a:gd name="T9" fmla="*/ 0 h 129"/>
                <a:gd name="T10" fmla="*/ 135 w 184"/>
                <a:gd name="T11" fmla="*/ 37 h 129"/>
                <a:gd name="T12" fmla="*/ 184 w 184"/>
                <a:gd name="T13" fmla="*/ 83 h 129"/>
                <a:gd name="T14" fmla="*/ 150 w 184"/>
                <a:gd name="T15" fmla="*/ 127 h 129"/>
                <a:gd name="T16" fmla="*/ 139 w 184"/>
                <a:gd name="T17" fmla="*/ 121 h 129"/>
                <a:gd name="T18" fmla="*/ 145 w 184"/>
                <a:gd name="T19" fmla="*/ 109 h 129"/>
                <a:gd name="T20" fmla="*/ 165 w 184"/>
                <a:gd name="T21" fmla="*/ 83 h 129"/>
                <a:gd name="T22" fmla="*/ 138 w 184"/>
                <a:gd name="T23" fmla="*/ 55 h 129"/>
                <a:gd name="T24" fmla="*/ 130 w 184"/>
                <a:gd name="T25" fmla="*/ 56 h 129"/>
                <a:gd name="T26" fmla="*/ 120 w 184"/>
                <a:gd name="T27" fmla="*/ 59 h 129"/>
                <a:gd name="T28" fmla="*/ 119 w 184"/>
                <a:gd name="T29" fmla="*/ 49 h 129"/>
                <a:gd name="T30" fmla="*/ 83 w 184"/>
                <a:gd name="T31" fmla="*/ 18 h 129"/>
                <a:gd name="T32" fmla="*/ 46 w 184"/>
                <a:gd name="T33" fmla="*/ 55 h 129"/>
                <a:gd name="T34" fmla="*/ 47 w 184"/>
                <a:gd name="T35" fmla="*/ 63 h 129"/>
                <a:gd name="T36" fmla="*/ 49 w 184"/>
                <a:gd name="T37" fmla="*/ 74 h 129"/>
                <a:gd name="T38" fmla="*/ 36 w 184"/>
                <a:gd name="T39" fmla="*/ 73 h 129"/>
                <a:gd name="T40" fmla="*/ 18 w 184"/>
                <a:gd name="T41" fmla="*/ 92 h 129"/>
                <a:gd name="T42" fmla="*/ 37 w 184"/>
                <a:gd name="T43" fmla="*/ 110 h 129"/>
                <a:gd name="T44" fmla="*/ 46 w 184"/>
                <a:gd name="T45" fmla="*/ 119 h 129"/>
                <a:gd name="T46" fmla="*/ 37 w 184"/>
                <a:gd name="T47" fmla="*/ 129 h 12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4" h="129">
                  <a:moveTo>
                    <a:pt x="37" y="129"/>
                  </a:moveTo>
                  <a:cubicBezTo>
                    <a:pt x="16" y="129"/>
                    <a:pt x="0" y="112"/>
                    <a:pt x="0" y="92"/>
                  </a:cubicBezTo>
                  <a:cubicBezTo>
                    <a:pt x="0" y="75"/>
                    <a:pt x="12" y="60"/>
                    <a:pt x="28" y="56"/>
                  </a:cubicBezTo>
                  <a:cubicBezTo>
                    <a:pt x="28" y="56"/>
                    <a:pt x="28" y="56"/>
                    <a:pt x="28" y="55"/>
                  </a:cubicBezTo>
                  <a:cubicBezTo>
                    <a:pt x="28" y="25"/>
                    <a:pt x="52" y="0"/>
                    <a:pt x="83" y="0"/>
                  </a:cubicBezTo>
                  <a:cubicBezTo>
                    <a:pt x="106" y="0"/>
                    <a:pt x="127" y="15"/>
                    <a:pt x="135" y="37"/>
                  </a:cubicBezTo>
                  <a:cubicBezTo>
                    <a:pt x="162" y="35"/>
                    <a:pt x="184" y="56"/>
                    <a:pt x="184" y="83"/>
                  </a:cubicBezTo>
                  <a:cubicBezTo>
                    <a:pt x="184" y="103"/>
                    <a:pt x="170" y="121"/>
                    <a:pt x="150" y="127"/>
                  </a:cubicBezTo>
                  <a:cubicBezTo>
                    <a:pt x="145" y="128"/>
                    <a:pt x="140" y="125"/>
                    <a:pt x="139" y="121"/>
                  </a:cubicBezTo>
                  <a:cubicBezTo>
                    <a:pt x="137" y="116"/>
                    <a:pt x="140" y="111"/>
                    <a:pt x="145" y="109"/>
                  </a:cubicBezTo>
                  <a:cubicBezTo>
                    <a:pt x="157" y="106"/>
                    <a:pt x="165" y="95"/>
                    <a:pt x="165" y="83"/>
                  </a:cubicBezTo>
                  <a:cubicBezTo>
                    <a:pt x="165" y="68"/>
                    <a:pt x="153" y="55"/>
                    <a:pt x="138" y="55"/>
                  </a:cubicBezTo>
                  <a:cubicBezTo>
                    <a:pt x="136" y="55"/>
                    <a:pt x="133" y="56"/>
                    <a:pt x="130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6" y="31"/>
                    <a:pt x="101" y="18"/>
                    <a:pt x="83" y="18"/>
                  </a:cubicBezTo>
                  <a:cubicBezTo>
                    <a:pt x="62" y="18"/>
                    <a:pt x="46" y="35"/>
                    <a:pt x="46" y="55"/>
                  </a:cubicBezTo>
                  <a:cubicBezTo>
                    <a:pt x="46" y="58"/>
                    <a:pt x="46" y="60"/>
                    <a:pt x="47" y="63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27" y="74"/>
                    <a:pt x="18" y="82"/>
                    <a:pt x="18" y="92"/>
                  </a:cubicBezTo>
                  <a:cubicBezTo>
                    <a:pt x="18" y="102"/>
                    <a:pt x="27" y="110"/>
                    <a:pt x="37" y="110"/>
                  </a:cubicBezTo>
                  <a:cubicBezTo>
                    <a:pt x="42" y="110"/>
                    <a:pt x="46" y="114"/>
                    <a:pt x="46" y="119"/>
                  </a:cubicBezTo>
                  <a:cubicBezTo>
                    <a:pt x="46" y="125"/>
                    <a:pt x="42" y="129"/>
                    <a:pt x="37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91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00" p14:dur="1600">
        <p14:prism isInverted="1"/>
      </p:transition>
    </mc:Choice>
    <mc:Fallback>
      <p:transition spd="slow" advTm="3000">
        <p:fade/>
      </p:transition>
    </mc:Fallback>
  </mc:AlternateContent>
  <p:timing/>
</p:sld>
</file>

<file path=ppt/tags/tag1.xml><?xml version="1.0" encoding="utf-8"?>
<p:tagLst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www.33ppt.com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ULTRA_SCORM_COURSE_ID" val="BC0567DD-5CDC-48E2-B9CC-CAE8E0AE4E7B"/>
  <p:tag name="ISPRINGCLOUDFOLDERID" val="0"/>
  <p:tag name="ISPRINGCLOUDFOLDERPATH" val="Repository"/>
  <p:tag name="ISPRINGONLINEFOLDERID" val="0"/>
  <p:tag name="ISPRINGONLINEFOLDERPATH" val="Content List"/>
</p:tagLst>
</file>

<file path=ppt/theme/theme1.xml><?xml version="1.0" encoding="utf-8"?>
<a:theme xmlns:r="http://schemas.openxmlformats.org/officeDocument/2006/relationships" xmlns:a="http://schemas.openxmlformats.org/drawingml/2006/main" name="www.33ppt.com​​">
  <a:themeElements>
    <a:clrScheme name="0009">
      <a:dk1>
        <a:srgbClr val="4B4F58"/>
      </a:dk1>
      <a:lt1>
        <a:srgbClr val="FFFFFF"/>
      </a:lt1>
      <a:dk2>
        <a:srgbClr val="4B4F58"/>
      </a:dk2>
      <a:lt2>
        <a:srgbClr val="E7E6E6"/>
      </a:lt2>
      <a:accent1>
        <a:srgbClr val="32538D"/>
      </a:accent1>
      <a:accent2>
        <a:srgbClr val="64C4CF"/>
      </a:accent2>
      <a:accent3>
        <a:srgbClr val="32538D"/>
      </a:accent3>
      <a:accent4>
        <a:srgbClr val="64C4CF"/>
      </a:accent4>
      <a:accent5>
        <a:srgbClr val="32538D"/>
      </a:accent5>
      <a:accent6>
        <a:srgbClr val="64C4CF"/>
      </a:accent6>
      <a:hlink>
        <a:srgbClr val="32538D"/>
      </a:hlink>
      <a:folHlink>
        <a:srgbClr val="64C4CF"/>
      </a:folHlink>
    </a:clrScheme>
    <a:fontScheme name="2017">
      <a:majorFont>
        <a:latin typeface="Campton Medium"/>
        <a:ea typeface="方正尚酷简体"/>
        <a:cs typeface="Arial"/>
      </a:majorFont>
      <a:minorFont>
        <a:latin typeface="Campton Light"/>
        <a:ea typeface="方正兰亭细黑_GBK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Manager>www.515ppt.com</Manager>
  <Company>苏州珀菲科特网络科技有限公司</Company>
  <PresentationFormat>宽屏</PresentationFormat>
  <Paragraphs>237</Paragraphs>
  <Slides>27</Slides>
  <Notes>27</Notes>
  <TotalTime>114</TotalTime>
  <HiddenSlides>0</HiddenSlides>
  <MMClips>1</MMClips>
  <ScaleCrop>0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baseType="lpstr" size="28">
      <vt:lpstr>www.33ppt.com​​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0</LinksUpToDate>
  <SharedDoc>0</SharedDoc>
  <HyperlinksChanged>0</HyperlinksChanged>
  <Application>Aspose.Slides for .NET</Application>
  <AppVersion>16.0900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www.515ppt.com</dc:title>
  <cp:category>www.515ppt.com</cp:category>
  <dc:creator>www.515ppt.com</dc:creator>
  <dc:description>更多精品文档，请访问www.515ppt.com</dc:description>
  <cp:keywords>更多精品文档，请访问www.515ppt.com</cp:keywords>
  <cp:lastModifiedBy>www.515ppt.com</cp:lastModifiedBy>
  <cp:revision>24</cp:revision>
  <dcterms:created xsi:type="dcterms:W3CDTF">2017-03-07T06:29:48Z</dcterms:created>
  <dcterms:modified xsi:type="dcterms:W3CDTF">2017-09-30T16:49:12Z</dcterms:modified>
  <dc:subject>www.515ppt.com</dc:subject>
</cp:coreProperties>
</file>